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2">
  <p:sldMasterIdLst>
    <p:sldMasterId id="2147483672" r:id="rId1"/>
  </p:sldMasterIdLst>
  <p:sldIdLst>
    <p:sldId id="262" r:id="rId2"/>
    <p:sldId id="263" r:id="rId3"/>
    <p:sldId id="275" r:id="rId4"/>
    <p:sldId id="276" r:id="rId5"/>
    <p:sldId id="257" r:id="rId6"/>
    <p:sldId id="265" r:id="rId7"/>
    <p:sldId id="277" r:id="rId8"/>
    <p:sldId id="278" r:id="rId9"/>
    <p:sldId id="279" r:id="rId10"/>
    <p:sldId id="280" r:id="rId11"/>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p:scale>
          <a:sx n="66" d="100"/>
          <a:sy n="66" d="100"/>
        </p:scale>
        <p:origin x="-1506" y="-78"/>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Title 1"/>
          <p:cNvSpPr>
            <a:spLocks noGrp="1"/>
          </p:cNvSpPr>
          <p:nvPr>
            <p:ph type="ctrTitle"/>
          </p:nvPr>
        </p:nvSpPr>
        <p:spPr>
          <a:xfrm>
            <a:off x="1942416" y="2514601"/>
            <a:ext cx="6600451" cy="2262781"/>
          </a:xfrm>
        </p:spPr>
        <p:txBody>
          <a:bodyPr anchor="b">
            <a:normAutofit/>
          </a:bodyPr>
          <a:lstStyle>
            <a:lvl1pPr>
              <a:defRPr sz="5400"/>
            </a:lvl1pPr>
          </a:lstStyle>
          <a:p>
            <a:r>
              <a:rPr lang="ru-RU" smtClean="0"/>
              <a:t>Образец заголовка</a:t>
            </a:r>
            <a:endParaRPr lang="en-US" dirty="0"/>
          </a:p>
        </p:txBody>
      </p:sp>
      <p:sp>
        <p:nvSpPr>
          <p:cNvPr id="3" name="Subtitle 2"/>
          <p:cNvSpPr>
            <a:spLocks noGrp="1"/>
          </p:cNvSpPr>
          <p:nvPr>
            <p:ph type="subTitle" idx="1"/>
          </p:nvPr>
        </p:nvSpPr>
        <p:spPr>
          <a:xfrm>
            <a:off x="1942416" y="4777380"/>
            <a:ext cx="6600451" cy="1126283"/>
          </a:xfrm>
        </p:spPr>
        <p:txBody>
          <a:bodyPr anchor="t"/>
          <a:lstStyle>
            <a:lvl1pPr marL="0" indent="0" algn="l">
              <a:buNone/>
              <a:defRPr>
                <a:solidFill>
                  <a:schemeClr val="tx1">
                    <a:lumMod val="65000"/>
                    <a:lumOff val="3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en-US" dirty="0"/>
          </a:p>
        </p:txBody>
      </p:sp>
      <p:sp>
        <p:nvSpPr>
          <p:cNvPr id="4" name="Date Placeholder 3"/>
          <p:cNvSpPr>
            <a:spLocks noGrp="1"/>
          </p:cNvSpPr>
          <p:nvPr>
            <p:ph type="dt" sz="half" idx="10"/>
          </p:nvPr>
        </p:nvSpPr>
        <p:spPr/>
        <p:txBody>
          <a:bodyPr/>
          <a:lstStyle/>
          <a:p>
            <a:fld id="{2BD5303B-211C-4097-A2F8-DEF6E8C17C25}" type="datetimeFigureOut">
              <a:rPr lang="ru-RU" smtClean="0"/>
              <a:t>16.05.2016</a:t>
            </a:fld>
            <a:endParaRPr lang="ru-RU"/>
          </a:p>
        </p:txBody>
      </p:sp>
      <p:sp>
        <p:nvSpPr>
          <p:cNvPr id="5" name="Footer Placeholder 4"/>
          <p:cNvSpPr>
            <a:spLocks noGrp="1"/>
          </p:cNvSpPr>
          <p:nvPr>
            <p:ph type="ftr" sz="quarter" idx="11"/>
          </p:nvPr>
        </p:nvSpPr>
        <p:spPr/>
        <p:txBody>
          <a:bodyPr/>
          <a:lstStyle/>
          <a:p>
            <a:endParaRPr lang="ru-RU"/>
          </a:p>
        </p:txBody>
      </p:sp>
      <p:sp>
        <p:nvSpPr>
          <p:cNvPr id="9" name="Freeform 8"/>
          <p:cNvSpPr/>
          <p:nvPr/>
        </p:nvSpPr>
        <p:spPr bwMode="auto">
          <a:xfrm>
            <a:off x="-31719" y="4321158"/>
            <a:ext cx="1395473" cy="781781"/>
          </a:xfrm>
          <a:custGeom>
            <a:avLst/>
            <a:gdLst/>
            <a:ahLst/>
            <a:cxnLst/>
            <a:rect l="l" t="t" r="r" b="b"/>
            <a:pathLst>
              <a:path w="8042" h="10000">
                <a:moveTo>
                  <a:pt x="5799" y="10000"/>
                </a:moveTo>
                <a:cubicBezTo>
                  <a:pt x="5880" y="10000"/>
                  <a:pt x="5934" y="9940"/>
                  <a:pt x="5961" y="9880"/>
                </a:cubicBezTo>
                <a:cubicBezTo>
                  <a:pt x="5961" y="9820"/>
                  <a:pt x="5988" y="9820"/>
                  <a:pt x="5988" y="9820"/>
                </a:cubicBezTo>
                <a:lnTo>
                  <a:pt x="8042" y="5260"/>
                </a:lnTo>
                <a:cubicBezTo>
                  <a:pt x="8096" y="5140"/>
                  <a:pt x="8096" y="4901"/>
                  <a:pt x="8042" y="4721"/>
                </a:cubicBezTo>
                <a:lnTo>
                  <a:pt x="5988" y="221"/>
                </a:lnTo>
                <a:cubicBezTo>
                  <a:pt x="5988" y="160"/>
                  <a:pt x="5961" y="160"/>
                  <a:pt x="5961" y="160"/>
                </a:cubicBezTo>
                <a:cubicBezTo>
                  <a:pt x="5934" y="101"/>
                  <a:pt x="5880" y="41"/>
                  <a:pt x="5799" y="41"/>
                </a:cubicBezTo>
                <a:lnTo>
                  <a:pt x="18" y="0"/>
                </a:lnTo>
                <a:cubicBezTo>
                  <a:pt x="12" y="3330"/>
                  <a:pt x="6" y="6661"/>
                  <a:pt x="0" y="9991"/>
                </a:cubicBezTo>
                <a:lnTo>
                  <a:pt x="5799" y="10000"/>
                </a:lnTo>
                <a:close/>
              </a:path>
            </a:pathLst>
          </a:custGeom>
          <a:solidFill>
            <a:schemeClr val="accent1"/>
          </a:solidFill>
          <a:ln>
            <a:noFill/>
          </a:ln>
        </p:spPr>
      </p:sp>
      <p:sp>
        <p:nvSpPr>
          <p:cNvPr id="6" name="Slide Number Placeholder 5"/>
          <p:cNvSpPr>
            <a:spLocks noGrp="1"/>
          </p:cNvSpPr>
          <p:nvPr>
            <p:ph type="sldNum" sz="quarter" idx="12"/>
          </p:nvPr>
        </p:nvSpPr>
        <p:spPr>
          <a:xfrm>
            <a:off x="423334" y="4529541"/>
            <a:ext cx="584978" cy="365125"/>
          </a:xfrm>
        </p:spPr>
        <p:txBody>
          <a:bodyPr/>
          <a:lstStyle/>
          <a:p>
            <a:fld id="{C92EE06B-11EA-4770-835C-C0B5E994D9BC}" type="slidenum">
              <a:rPr lang="ru-RU" smtClean="0"/>
              <a:t>‹#›</a:t>
            </a:fld>
            <a:endParaRPr lang="ru-RU"/>
          </a:p>
        </p:txBody>
      </p:sp>
    </p:spTree>
    <p:extLst>
      <p:ext uri="{BB962C8B-B14F-4D97-AF65-F5344CB8AC3E}">
        <p14:creationId xmlns:p14="http://schemas.microsoft.com/office/powerpoint/2010/main" val="326400351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Заголовок и подпись">
    <p:spTree>
      <p:nvGrpSpPr>
        <p:cNvPr id="1" name=""/>
        <p:cNvGrpSpPr/>
        <p:nvPr/>
      </p:nvGrpSpPr>
      <p:grpSpPr>
        <a:xfrm>
          <a:off x="0" y="0"/>
          <a:ext cx="0" cy="0"/>
          <a:chOff x="0" y="0"/>
          <a:chExt cx="0" cy="0"/>
        </a:xfrm>
      </p:grpSpPr>
      <p:sp>
        <p:nvSpPr>
          <p:cNvPr id="2" name="Title 1"/>
          <p:cNvSpPr>
            <a:spLocks noGrp="1"/>
          </p:cNvSpPr>
          <p:nvPr>
            <p:ph type="title"/>
          </p:nvPr>
        </p:nvSpPr>
        <p:spPr>
          <a:xfrm>
            <a:off x="1942415" y="609600"/>
            <a:ext cx="6591985" cy="3117040"/>
          </a:xfrm>
        </p:spPr>
        <p:txBody>
          <a:bodyPr anchor="ctr">
            <a:normAutofit/>
          </a:bodyPr>
          <a:lstStyle>
            <a:lvl1pPr algn="l">
              <a:defRPr sz="4800" b="0" cap="none"/>
            </a:lvl1pPr>
          </a:lstStyle>
          <a:p>
            <a:r>
              <a:rPr lang="ru-RU" smtClean="0"/>
              <a:t>Образец заголовка</a:t>
            </a:r>
            <a:endParaRPr lang="en-US" dirty="0"/>
          </a:p>
        </p:txBody>
      </p:sp>
      <p:sp>
        <p:nvSpPr>
          <p:cNvPr id="3" name="Text Placeholder 2"/>
          <p:cNvSpPr>
            <a:spLocks noGrp="1"/>
          </p:cNvSpPr>
          <p:nvPr>
            <p:ph type="body" idx="1"/>
          </p:nvPr>
        </p:nvSpPr>
        <p:spPr>
          <a:xfrm>
            <a:off x="1942415" y="4354046"/>
            <a:ext cx="6591985"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2BD5303B-211C-4097-A2F8-DEF6E8C17C25}" type="datetimeFigureOut">
              <a:rPr lang="ru-RU" smtClean="0"/>
              <a:t>16.05.2016</a:t>
            </a:fld>
            <a:endParaRPr lang="ru-RU"/>
          </a:p>
        </p:txBody>
      </p:sp>
      <p:sp>
        <p:nvSpPr>
          <p:cNvPr id="5" name="Footer Placeholder 4"/>
          <p:cNvSpPr>
            <a:spLocks noGrp="1"/>
          </p:cNvSpPr>
          <p:nvPr>
            <p:ph type="ftr" sz="quarter" idx="11"/>
          </p:nvPr>
        </p:nvSpPr>
        <p:spPr/>
        <p:txBody>
          <a:bodyPr/>
          <a:lstStyle/>
          <a:p>
            <a:endParaRPr lang="ru-RU"/>
          </a:p>
        </p:txBody>
      </p:sp>
      <p:sp>
        <p:nvSpPr>
          <p:cNvPr id="10" name="Freeform 11"/>
          <p:cNvSpPr/>
          <p:nvPr/>
        </p:nvSpPr>
        <p:spPr bwMode="auto">
          <a:xfrm flipV="1">
            <a:off x="58" y="3166527"/>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6" name="Slide Number Placeholder 5"/>
          <p:cNvSpPr>
            <a:spLocks noGrp="1"/>
          </p:cNvSpPr>
          <p:nvPr>
            <p:ph type="sldNum" sz="quarter" idx="12"/>
          </p:nvPr>
        </p:nvSpPr>
        <p:spPr>
          <a:xfrm>
            <a:off x="511228" y="3244140"/>
            <a:ext cx="584978" cy="365125"/>
          </a:xfrm>
        </p:spPr>
        <p:txBody>
          <a:bodyPr/>
          <a:lstStyle/>
          <a:p>
            <a:fld id="{C92EE06B-11EA-4770-835C-C0B5E994D9BC}" type="slidenum">
              <a:rPr lang="ru-RU" smtClean="0"/>
              <a:t>‹#›</a:t>
            </a:fld>
            <a:endParaRPr lang="ru-RU"/>
          </a:p>
        </p:txBody>
      </p:sp>
    </p:spTree>
    <p:extLst>
      <p:ext uri="{BB962C8B-B14F-4D97-AF65-F5344CB8AC3E}">
        <p14:creationId xmlns:p14="http://schemas.microsoft.com/office/powerpoint/2010/main" val="173880098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Цитата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2188123" y="609600"/>
            <a:ext cx="6109587" cy="2895600"/>
          </a:xfrm>
        </p:spPr>
        <p:txBody>
          <a:bodyPr anchor="ctr">
            <a:normAutofit/>
          </a:bodyPr>
          <a:lstStyle>
            <a:lvl1pPr algn="l">
              <a:defRPr sz="4800" b="0" cap="none"/>
            </a:lvl1pPr>
          </a:lstStyle>
          <a:p>
            <a:r>
              <a:rPr lang="ru-RU" smtClean="0"/>
              <a:t>Образец заголовка</a:t>
            </a:r>
            <a:endParaRPr lang="en-US" dirty="0"/>
          </a:p>
        </p:txBody>
      </p:sp>
      <p:sp>
        <p:nvSpPr>
          <p:cNvPr id="13" name="Text Placeholder 9"/>
          <p:cNvSpPr>
            <a:spLocks noGrp="1"/>
          </p:cNvSpPr>
          <p:nvPr>
            <p:ph type="body" sz="quarter" idx="13"/>
          </p:nvPr>
        </p:nvSpPr>
        <p:spPr>
          <a:xfrm>
            <a:off x="2415972" y="3505200"/>
            <a:ext cx="5653888"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ru-RU" smtClean="0"/>
              <a:t>Образец текста</a:t>
            </a:r>
          </a:p>
        </p:txBody>
      </p:sp>
      <p:sp>
        <p:nvSpPr>
          <p:cNvPr id="3" name="Text Placeholder 2"/>
          <p:cNvSpPr>
            <a:spLocks noGrp="1"/>
          </p:cNvSpPr>
          <p:nvPr>
            <p:ph type="body" idx="1"/>
          </p:nvPr>
        </p:nvSpPr>
        <p:spPr>
          <a:xfrm>
            <a:off x="1942415" y="4354046"/>
            <a:ext cx="6591985"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2BD5303B-211C-4097-A2F8-DEF6E8C17C25}" type="datetimeFigureOut">
              <a:rPr lang="ru-RU" smtClean="0"/>
              <a:t>16.05.2016</a:t>
            </a:fld>
            <a:endParaRPr lang="ru-RU"/>
          </a:p>
        </p:txBody>
      </p:sp>
      <p:sp>
        <p:nvSpPr>
          <p:cNvPr id="5" name="Footer Placeholder 4"/>
          <p:cNvSpPr>
            <a:spLocks noGrp="1"/>
          </p:cNvSpPr>
          <p:nvPr>
            <p:ph type="ftr" sz="quarter" idx="11"/>
          </p:nvPr>
        </p:nvSpPr>
        <p:spPr/>
        <p:txBody>
          <a:bodyPr/>
          <a:lstStyle/>
          <a:p>
            <a:endParaRPr lang="ru-RU"/>
          </a:p>
        </p:txBody>
      </p:sp>
      <p:sp>
        <p:nvSpPr>
          <p:cNvPr id="19" name="Freeform 11"/>
          <p:cNvSpPr/>
          <p:nvPr/>
        </p:nvSpPr>
        <p:spPr bwMode="auto">
          <a:xfrm flipV="1">
            <a:off x="58" y="3166527"/>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6" name="Slide Number Placeholder 5"/>
          <p:cNvSpPr>
            <a:spLocks noGrp="1"/>
          </p:cNvSpPr>
          <p:nvPr>
            <p:ph type="sldNum" sz="quarter" idx="12"/>
          </p:nvPr>
        </p:nvSpPr>
        <p:spPr>
          <a:xfrm>
            <a:off x="511228" y="3244140"/>
            <a:ext cx="584978" cy="365125"/>
          </a:xfrm>
        </p:spPr>
        <p:txBody>
          <a:bodyPr/>
          <a:lstStyle/>
          <a:p>
            <a:fld id="{C92EE06B-11EA-4770-835C-C0B5E994D9BC}" type="slidenum">
              <a:rPr lang="ru-RU" smtClean="0"/>
              <a:t>‹#›</a:t>
            </a:fld>
            <a:endParaRPr lang="ru-RU"/>
          </a:p>
        </p:txBody>
      </p:sp>
      <p:sp>
        <p:nvSpPr>
          <p:cNvPr id="14" name="TextBox 13"/>
          <p:cNvSpPr txBox="1"/>
          <p:nvPr/>
        </p:nvSpPr>
        <p:spPr>
          <a:xfrm>
            <a:off x="1808316" y="648005"/>
            <a:ext cx="457319"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5" name="TextBox 14"/>
          <p:cNvSpPr txBox="1"/>
          <p:nvPr/>
        </p:nvSpPr>
        <p:spPr>
          <a:xfrm>
            <a:off x="8169533" y="2905306"/>
            <a:ext cx="457319"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extLst>
      <p:ext uri="{BB962C8B-B14F-4D97-AF65-F5344CB8AC3E}">
        <p14:creationId xmlns:p14="http://schemas.microsoft.com/office/powerpoint/2010/main" val="209389454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Карточка имени">
    <p:spTree>
      <p:nvGrpSpPr>
        <p:cNvPr id="1" name=""/>
        <p:cNvGrpSpPr/>
        <p:nvPr/>
      </p:nvGrpSpPr>
      <p:grpSpPr>
        <a:xfrm>
          <a:off x="0" y="0"/>
          <a:ext cx="0" cy="0"/>
          <a:chOff x="0" y="0"/>
          <a:chExt cx="0" cy="0"/>
        </a:xfrm>
      </p:grpSpPr>
      <p:sp>
        <p:nvSpPr>
          <p:cNvPr id="2" name="Title 1"/>
          <p:cNvSpPr>
            <a:spLocks noGrp="1"/>
          </p:cNvSpPr>
          <p:nvPr>
            <p:ph type="title"/>
          </p:nvPr>
        </p:nvSpPr>
        <p:spPr>
          <a:xfrm>
            <a:off x="1942415" y="2438401"/>
            <a:ext cx="6591985" cy="2724845"/>
          </a:xfrm>
        </p:spPr>
        <p:txBody>
          <a:bodyPr anchor="b">
            <a:normAutofit/>
          </a:bodyPr>
          <a:lstStyle>
            <a:lvl1pPr algn="l">
              <a:defRPr sz="4800" b="0"/>
            </a:lvl1pPr>
          </a:lstStyle>
          <a:p>
            <a:r>
              <a:rPr lang="ru-RU" smtClean="0"/>
              <a:t>Образец заголовка</a:t>
            </a:r>
            <a:endParaRPr lang="en-US" dirty="0"/>
          </a:p>
        </p:txBody>
      </p:sp>
      <p:sp>
        <p:nvSpPr>
          <p:cNvPr id="4" name="Text Placeholder 3"/>
          <p:cNvSpPr>
            <a:spLocks noGrp="1"/>
          </p:cNvSpPr>
          <p:nvPr>
            <p:ph type="body" sz="half" idx="2"/>
          </p:nvPr>
        </p:nvSpPr>
        <p:spPr>
          <a:xfrm>
            <a:off x="1942415" y="5181600"/>
            <a:ext cx="6591985"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ru-RU" smtClean="0"/>
              <a:t>Образец текста</a:t>
            </a:r>
          </a:p>
        </p:txBody>
      </p:sp>
      <p:sp>
        <p:nvSpPr>
          <p:cNvPr id="5" name="Date Placeholder 4"/>
          <p:cNvSpPr>
            <a:spLocks noGrp="1"/>
          </p:cNvSpPr>
          <p:nvPr>
            <p:ph type="dt" sz="half" idx="10"/>
          </p:nvPr>
        </p:nvSpPr>
        <p:spPr/>
        <p:txBody>
          <a:bodyPr/>
          <a:lstStyle/>
          <a:p>
            <a:fld id="{2BD5303B-211C-4097-A2F8-DEF6E8C17C25}" type="datetimeFigureOut">
              <a:rPr lang="ru-RU" smtClean="0"/>
              <a:t>16.05.2016</a:t>
            </a:fld>
            <a:endParaRPr lang="ru-RU"/>
          </a:p>
        </p:txBody>
      </p:sp>
      <p:sp>
        <p:nvSpPr>
          <p:cNvPr id="6" name="Footer Placeholder 5"/>
          <p:cNvSpPr>
            <a:spLocks noGrp="1"/>
          </p:cNvSpPr>
          <p:nvPr>
            <p:ph type="ftr" sz="quarter" idx="11"/>
          </p:nvPr>
        </p:nvSpPr>
        <p:spPr/>
        <p:txBody>
          <a:bodyPr/>
          <a:lstStyle/>
          <a:p>
            <a:endParaRPr lang="ru-RU"/>
          </a:p>
        </p:txBody>
      </p:sp>
      <p:sp>
        <p:nvSpPr>
          <p:cNvPr id="11" name="Freeform 11"/>
          <p:cNvSpPr/>
          <p:nvPr/>
        </p:nvSpPr>
        <p:spPr bwMode="auto">
          <a:xfrm flipV="1">
            <a:off x="58" y="4910660"/>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7" name="Slide Number Placeholder 6"/>
          <p:cNvSpPr>
            <a:spLocks noGrp="1"/>
          </p:cNvSpPr>
          <p:nvPr>
            <p:ph type="sldNum" sz="quarter" idx="12"/>
          </p:nvPr>
        </p:nvSpPr>
        <p:spPr>
          <a:xfrm>
            <a:off x="511228" y="4983088"/>
            <a:ext cx="584978" cy="365125"/>
          </a:xfrm>
        </p:spPr>
        <p:txBody>
          <a:bodyPr/>
          <a:lstStyle/>
          <a:p>
            <a:fld id="{C92EE06B-11EA-4770-835C-C0B5E994D9BC}" type="slidenum">
              <a:rPr lang="ru-RU" smtClean="0"/>
              <a:t>‹#›</a:t>
            </a:fld>
            <a:endParaRPr lang="ru-RU"/>
          </a:p>
        </p:txBody>
      </p:sp>
    </p:spTree>
    <p:extLst>
      <p:ext uri="{BB962C8B-B14F-4D97-AF65-F5344CB8AC3E}">
        <p14:creationId xmlns:p14="http://schemas.microsoft.com/office/powerpoint/2010/main" val="128358683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Цитата карточки имени">
    <p:spTree>
      <p:nvGrpSpPr>
        <p:cNvPr id="1" name=""/>
        <p:cNvGrpSpPr/>
        <p:nvPr/>
      </p:nvGrpSpPr>
      <p:grpSpPr>
        <a:xfrm>
          <a:off x="0" y="0"/>
          <a:ext cx="0" cy="0"/>
          <a:chOff x="0" y="0"/>
          <a:chExt cx="0" cy="0"/>
        </a:xfrm>
      </p:grpSpPr>
      <p:sp>
        <p:nvSpPr>
          <p:cNvPr id="13" name="Title 1"/>
          <p:cNvSpPr>
            <a:spLocks noGrp="1"/>
          </p:cNvSpPr>
          <p:nvPr>
            <p:ph type="title"/>
          </p:nvPr>
        </p:nvSpPr>
        <p:spPr>
          <a:xfrm>
            <a:off x="2188123" y="609600"/>
            <a:ext cx="6109587" cy="2895600"/>
          </a:xfrm>
        </p:spPr>
        <p:txBody>
          <a:bodyPr anchor="ctr">
            <a:normAutofit/>
          </a:bodyPr>
          <a:lstStyle>
            <a:lvl1pPr algn="l">
              <a:defRPr sz="4800" b="0" cap="none"/>
            </a:lvl1pPr>
          </a:lstStyle>
          <a:p>
            <a:r>
              <a:rPr lang="ru-RU" smtClean="0"/>
              <a:t>Образец заголовка</a:t>
            </a:r>
            <a:endParaRPr lang="en-US" dirty="0"/>
          </a:p>
        </p:txBody>
      </p:sp>
      <p:sp>
        <p:nvSpPr>
          <p:cNvPr id="21" name="Text Placeholder 9"/>
          <p:cNvSpPr>
            <a:spLocks noGrp="1"/>
          </p:cNvSpPr>
          <p:nvPr>
            <p:ph type="body" sz="quarter" idx="13"/>
          </p:nvPr>
        </p:nvSpPr>
        <p:spPr>
          <a:xfrm>
            <a:off x="1942415" y="4343400"/>
            <a:ext cx="6688292"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ru-RU" smtClean="0"/>
              <a:t>Образец текста</a:t>
            </a:r>
          </a:p>
        </p:txBody>
      </p:sp>
      <p:sp>
        <p:nvSpPr>
          <p:cNvPr id="4" name="Text Placeholder 3"/>
          <p:cNvSpPr>
            <a:spLocks noGrp="1"/>
          </p:cNvSpPr>
          <p:nvPr>
            <p:ph type="body" sz="half" idx="2"/>
          </p:nvPr>
        </p:nvSpPr>
        <p:spPr>
          <a:xfrm>
            <a:off x="1942415" y="5181600"/>
            <a:ext cx="6688292"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ru-RU" smtClean="0"/>
              <a:t>Образец текста</a:t>
            </a:r>
          </a:p>
        </p:txBody>
      </p:sp>
      <p:sp>
        <p:nvSpPr>
          <p:cNvPr id="5" name="Date Placeholder 4"/>
          <p:cNvSpPr>
            <a:spLocks noGrp="1"/>
          </p:cNvSpPr>
          <p:nvPr>
            <p:ph type="dt" sz="half" idx="10"/>
          </p:nvPr>
        </p:nvSpPr>
        <p:spPr/>
        <p:txBody>
          <a:bodyPr/>
          <a:lstStyle/>
          <a:p>
            <a:fld id="{2BD5303B-211C-4097-A2F8-DEF6E8C17C25}" type="datetimeFigureOut">
              <a:rPr lang="ru-RU" smtClean="0"/>
              <a:t>16.05.2016</a:t>
            </a:fld>
            <a:endParaRPr lang="ru-RU"/>
          </a:p>
        </p:txBody>
      </p:sp>
      <p:sp>
        <p:nvSpPr>
          <p:cNvPr id="6" name="Footer Placeholder 5"/>
          <p:cNvSpPr>
            <a:spLocks noGrp="1"/>
          </p:cNvSpPr>
          <p:nvPr>
            <p:ph type="ftr" sz="quarter" idx="11"/>
          </p:nvPr>
        </p:nvSpPr>
        <p:spPr/>
        <p:txBody>
          <a:bodyPr/>
          <a:lstStyle/>
          <a:p>
            <a:endParaRPr lang="ru-RU"/>
          </a:p>
        </p:txBody>
      </p:sp>
      <p:sp>
        <p:nvSpPr>
          <p:cNvPr id="20" name="Freeform 11"/>
          <p:cNvSpPr/>
          <p:nvPr/>
        </p:nvSpPr>
        <p:spPr bwMode="auto">
          <a:xfrm flipV="1">
            <a:off x="58" y="4910660"/>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7" name="Slide Number Placeholder 6"/>
          <p:cNvSpPr>
            <a:spLocks noGrp="1"/>
          </p:cNvSpPr>
          <p:nvPr>
            <p:ph type="sldNum" sz="quarter" idx="12"/>
          </p:nvPr>
        </p:nvSpPr>
        <p:spPr>
          <a:xfrm>
            <a:off x="511228" y="4983088"/>
            <a:ext cx="584978" cy="365125"/>
          </a:xfrm>
        </p:spPr>
        <p:txBody>
          <a:bodyPr/>
          <a:lstStyle/>
          <a:p>
            <a:fld id="{C92EE06B-11EA-4770-835C-C0B5E994D9BC}" type="slidenum">
              <a:rPr lang="ru-RU" smtClean="0"/>
              <a:t>‹#›</a:t>
            </a:fld>
            <a:endParaRPr lang="ru-RU"/>
          </a:p>
        </p:txBody>
      </p:sp>
      <p:sp>
        <p:nvSpPr>
          <p:cNvPr id="11" name="TextBox 10"/>
          <p:cNvSpPr txBox="1"/>
          <p:nvPr/>
        </p:nvSpPr>
        <p:spPr>
          <a:xfrm>
            <a:off x="1808316" y="648005"/>
            <a:ext cx="457319"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2" name="TextBox 11"/>
          <p:cNvSpPr txBox="1"/>
          <p:nvPr/>
        </p:nvSpPr>
        <p:spPr>
          <a:xfrm>
            <a:off x="8169533" y="2905306"/>
            <a:ext cx="457319"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extLst>
      <p:ext uri="{BB962C8B-B14F-4D97-AF65-F5344CB8AC3E}">
        <p14:creationId xmlns:p14="http://schemas.microsoft.com/office/powerpoint/2010/main" val="390499134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Истина или ложь">
    <p:spTree>
      <p:nvGrpSpPr>
        <p:cNvPr id="1" name=""/>
        <p:cNvGrpSpPr/>
        <p:nvPr/>
      </p:nvGrpSpPr>
      <p:grpSpPr>
        <a:xfrm>
          <a:off x="0" y="0"/>
          <a:ext cx="0" cy="0"/>
          <a:chOff x="0" y="0"/>
          <a:chExt cx="0" cy="0"/>
        </a:xfrm>
      </p:grpSpPr>
      <p:sp>
        <p:nvSpPr>
          <p:cNvPr id="2" name="Title 1"/>
          <p:cNvSpPr>
            <a:spLocks noGrp="1"/>
          </p:cNvSpPr>
          <p:nvPr>
            <p:ph type="title"/>
          </p:nvPr>
        </p:nvSpPr>
        <p:spPr>
          <a:xfrm>
            <a:off x="1942416" y="627407"/>
            <a:ext cx="6591984" cy="2880020"/>
          </a:xfrm>
        </p:spPr>
        <p:txBody>
          <a:bodyPr anchor="ctr">
            <a:normAutofit/>
          </a:bodyPr>
          <a:lstStyle>
            <a:lvl1pPr algn="l">
              <a:defRPr sz="4800" b="0"/>
            </a:lvl1pPr>
          </a:lstStyle>
          <a:p>
            <a:r>
              <a:rPr lang="ru-RU" smtClean="0"/>
              <a:t>Образец заголовка</a:t>
            </a:r>
            <a:endParaRPr lang="en-US" dirty="0"/>
          </a:p>
        </p:txBody>
      </p:sp>
      <p:sp>
        <p:nvSpPr>
          <p:cNvPr id="21" name="Text Placeholder 9"/>
          <p:cNvSpPr>
            <a:spLocks noGrp="1"/>
          </p:cNvSpPr>
          <p:nvPr>
            <p:ph type="body" sz="quarter" idx="13"/>
          </p:nvPr>
        </p:nvSpPr>
        <p:spPr>
          <a:xfrm>
            <a:off x="1942415" y="4343400"/>
            <a:ext cx="6591985"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ru-RU" smtClean="0"/>
              <a:t>Образец текста</a:t>
            </a:r>
          </a:p>
        </p:txBody>
      </p:sp>
      <p:sp>
        <p:nvSpPr>
          <p:cNvPr id="4" name="Text Placeholder 3"/>
          <p:cNvSpPr>
            <a:spLocks noGrp="1"/>
          </p:cNvSpPr>
          <p:nvPr>
            <p:ph type="body" sz="half" idx="2"/>
          </p:nvPr>
        </p:nvSpPr>
        <p:spPr>
          <a:xfrm>
            <a:off x="1942415" y="5181600"/>
            <a:ext cx="6591985"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ru-RU" smtClean="0"/>
              <a:t>Образец текста</a:t>
            </a:r>
          </a:p>
        </p:txBody>
      </p:sp>
      <p:sp>
        <p:nvSpPr>
          <p:cNvPr id="5" name="Date Placeholder 4"/>
          <p:cNvSpPr>
            <a:spLocks noGrp="1"/>
          </p:cNvSpPr>
          <p:nvPr>
            <p:ph type="dt" sz="half" idx="10"/>
          </p:nvPr>
        </p:nvSpPr>
        <p:spPr/>
        <p:txBody>
          <a:bodyPr/>
          <a:lstStyle/>
          <a:p>
            <a:fld id="{2BD5303B-211C-4097-A2F8-DEF6E8C17C25}" type="datetimeFigureOut">
              <a:rPr lang="ru-RU" smtClean="0"/>
              <a:t>16.05.2016</a:t>
            </a:fld>
            <a:endParaRPr lang="ru-RU"/>
          </a:p>
        </p:txBody>
      </p:sp>
      <p:sp>
        <p:nvSpPr>
          <p:cNvPr id="6" name="Footer Placeholder 5"/>
          <p:cNvSpPr>
            <a:spLocks noGrp="1"/>
          </p:cNvSpPr>
          <p:nvPr>
            <p:ph type="ftr" sz="quarter" idx="11"/>
          </p:nvPr>
        </p:nvSpPr>
        <p:spPr/>
        <p:txBody>
          <a:bodyPr/>
          <a:lstStyle/>
          <a:p>
            <a:endParaRPr lang="ru-RU"/>
          </a:p>
        </p:txBody>
      </p:sp>
      <p:sp>
        <p:nvSpPr>
          <p:cNvPr id="10" name="Freeform 11"/>
          <p:cNvSpPr/>
          <p:nvPr/>
        </p:nvSpPr>
        <p:spPr bwMode="auto">
          <a:xfrm flipV="1">
            <a:off x="58" y="4910660"/>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7" name="Slide Number Placeholder 6"/>
          <p:cNvSpPr>
            <a:spLocks noGrp="1"/>
          </p:cNvSpPr>
          <p:nvPr>
            <p:ph type="sldNum" sz="quarter" idx="12"/>
          </p:nvPr>
        </p:nvSpPr>
        <p:spPr>
          <a:xfrm>
            <a:off x="511228" y="4983088"/>
            <a:ext cx="584978" cy="365125"/>
          </a:xfrm>
        </p:spPr>
        <p:txBody>
          <a:bodyPr/>
          <a:lstStyle/>
          <a:p>
            <a:fld id="{C92EE06B-11EA-4770-835C-C0B5E994D9BC}" type="slidenum">
              <a:rPr lang="ru-RU" smtClean="0"/>
              <a:t>‹#›</a:t>
            </a:fld>
            <a:endParaRPr lang="ru-RU"/>
          </a:p>
        </p:txBody>
      </p:sp>
    </p:spTree>
    <p:extLst>
      <p:ext uri="{BB962C8B-B14F-4D97-AF65-F5344CB8AC3E}">
        <p14:creationId xmlns:p14="http://schemas.microsoft.com/office/powerpoint/2010/main" val="219803800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dirty="0"/>
          </a:p>
        </p:txBody>
      </p:sp>
      <p:sp>
        <p:nvSpPr>
          <p:cNvPr id="3" name="Vertical Text Placeholder 2"/>
          <p:cNvSpPr>
            <a:spLocks noGrp="1"/>
          </p:cNvSpPr>
          <p:nvPr>
            <p:ph type="body" orient="vert" idx="1"/>
          </p:nvPr>
        </p:nvSpPr>
        <p:spPr/>
        <p:txBody>
          <a:bodyPr vert="eaVert" ancho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2BD5303B-211C-4097-A2F8-DEF6E8C17C25}" type="datetimeFigureOut">
              <a:rPr lang="ru-RU" smtClean="0"/>
              <a:t>16.05.2016</a:t>
            </a:fld>
            <a:endParaRPr lang="ru-RU"/>
          </a:p>
        </p:txBody>
      </p:sp>
      <p:sp>
        <p:nvSpPr>
          <p:cNvPr id="5" name="Footer Placeholder 4"/>
          <p:cNvSpPr>
            <a:spLocks noGrp="1"/>
          </p:cNvSpPr>
          <p:nvPr>
            <p:ph type="ftr" sz="quarter" idx="11"/>
          </p:nvPr>
        </p:nvSpPr>
        <p:spPr/>
        <p:txBody>
          <a:bodyPr/>
          <a:lstStyle/>
          <a:p>
            <a:endParaRPr lang="ru-RU"/>
          </a:p>
        </p:txBody>
      </p:sp>
      <p:sp>
        <p:nvSpPr>
          <p:cNvPr id="10" name="Freeform 11"/>
          <p:cNvSpPr/>
          <p:nvPr/>
        </p:nvSpPr>
        <p:spPr bwMode="auto">
          <a:xfrm flipV="1">
            <a:off x="58" y="711194"/>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C92EE06B-11EA-4770-835C-C0B5E994D9BC}" type="slidenum">
              <a:rPr lang="ru-RU" smtClean="0"/>
              <a:t>‹#›</a:t>
            </a:fld>
            <a:endParaRPr lang="ru-RU"/>
          </a:p>
        </p:txBody>
      </p:sp>
    </p:spTree>
    <p:extLst>
      <p:ext uri="{BB962C8B-B14F-4D97-AF65-F5344CB8AC3E}">
        <p14:creationId xmlns:p14="http://schemas.microsoft.com/office/powerpoint/2010/main" val="305756731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78535" y="627406"/>
            <a:ext cx="1656132" cy="5283817"/>
          </a:xfrm>
        </p:spPr>
        <p:txBody>
          <a:bodyPr vert="eaVert" anchor="ctr"/>
          <a:lstStyle/>
          <a:p>
            <a:r>
              <a:rPr lang="ru-RU" smtClean="0"/>
              <a:t>Образец заголовка</a:t>
            </a:r>
            <a:endParaRPr lang="en-US" dirty="0"/>
          </a:p>
        </p:txBody>
      </p:sp>
      <p:sp>
        <p:nvSpPr>
          <p:cNvPr id="3" name="Vertical Text Placeholder 2"/>
          <p:cNvSpPr>
            <a:spLocks noGrp="1"/>
          </p:cNvSpPr>
          <p:nvPr>
            <p:ph type="body" orient="vert" idx="1"/>
          </p:nvPr>
        </p:nvSpPr>
        <p:spPr>
          <a:xfrm>
            <a:off x="1942416" y="627406"/>
            <a:ext cx="4716348" cy="5283817"/>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2BD5303B-211C-4097-A2F8-DEF6E8C17C25}" type="datetimeFigureOut">
              <a:rPr lang="ru-RU" smtClean="0"/>
              <a:t>16.05.2016</a:t>
            </a:fld>
            <a:endParaRPr lang="ru-RU"/>
          </a:p>
        </p:txBody>
      </p:sp>
      <p:sp>
        <p:nvSpPr>
          <p:cNvPr id="5" name="Footer Placeholder 4"/>
          <p:cNvSpPr>
            <a:spLocks noGrp="1"/>
          </p:cNvSpPr>
          <p:nvPr>
            <p:ph type="ftr" sz="quarter" idx="11"/>
          </p:nvPr>
        </p:nvSpPr>
        <p:spPr/>
        <p:txBody>
          <a:bodyPr/>
          <a:lstStyle/>
          <a:p>
            <a:endParaRPr lang="ru-RU"/>
          </a:p>
        </p:txBody>
      </p:sp>
      <p:sp>
        <p:nvSpPr>
          <p:cNvPr id="10" name="Freeform 11"/>
          <p:cNvSpPr/>
          <p:nvPr/>
        </p:nvSpPr>
        <p:spPr bwMode="auto">
          <a:xfrm flipV="1">
            <a:off x="58" y="711194"/>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C92EE06B-11EA-4770-835C-C0B5E994D9BC}" type="slidenum">
              <a:rPr lang="ru-RU" smtClean="0"/>
              <a:t>‹#›</a:t>
            </a:fld>
            <a:endParaRPr lang="ru-RU"/>
          </a:p>
        </p:txBody>
      </p:sp>
    </p:spTree>
    <p:extLst>
      <p:ext uri="{BB962C8B-B14F-4D97-AF65-F5344CB8AC3E}">
        <p14:creationId xmlns:p14="http://schemas.microsoft.com/office/powerpoint/2010/main" val="2817694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Title 1"/>
          <p:cNvSpPr>
            <a:spLocks noGrp="1"/>
          </p:cNvSpPr>
          <p:nvPr>
            <p:ph type="title"/>
          </p:nvPr>
        </p:nvSpPr>
        <p:spPr>
          <a:xfrm>
            <a:off x="1945201" y="624110"/>
            <a:ext cx="6589199" cy="1280890"/>
          </a:xfrm>
        </p:spPr>
        <p:txBody>
          <a:bodyPr/>
          <a:lstStyle/>
          <a:p>
            <a:r>
              <a:rPr lang="ru-RU" smtClean="0"/>
              <a:t>Образец заголовка</a:t>
            </a:r>
            <a:endParaRPr lang="en-US" dirty="0"/>
          </a:p>
        </p:txBody>
      </p:sp>
      <p:sp>
        <p:nvSpPr>
          <p:cNvPr id="3" name="Content Placeholder 2"/>
          <p:cNvSpPr>
            <a:spLocks noGrp="1"/>
          </p:cNvSpPr>
          <p:nvPr>
            <p:ph idx="1"/>
          </p:nvPr>
        </p:nvSpPr>
        <p:spPr>
          <a:xfrm>
            <a:off x="1942415" y="2133600"/>
            <a:ext cx="6591985" cy="3777622"/>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10"/>
          </p:nvPr>
        </p:nvSpPr>
        <p:spPr/>
        <p:txBody>
          <a:bodyPr/>
          <a:lstStyle/>
          <a:p>
            <a:fld id="{2BD5303B-211C-4097-A2F8-DEF6E8C17C25}" type="datetimeFigureOut">
              <a:rPr lang="ru-RU" smtClean="0"/>
              <a:t>16.05.2016</a:t>
            </a:fld>
            <a:endParaRPr lang="ru-RU"/>
          </a:p>
        </p:txBody>
      </p:sp>
      <p:sp>
        <p:nvSpPr>
          <p:cNvPr id="5" name="Footer Placeholder 4"/>
          <p:cNvSpPr>
            <a:spLocks noGrp="1"/>
          </p:cNvSpPr>
          <p:nvPr>
            <p:ph type="ftr" sz="quarter" idx="11"/>
          </p:nvPr>
        </p:nvSpPr>
        <p:spPr/>
        <p:txBody>
          <a:bodyPr/>
          <a:lstStyle/>
          <a:p>
            <a:endParaRPr lang="ru-RU"/>
          </a:p>
        </p:txBody>
      </p:sp>
      <p:sp>
        <p:nvSpPr>
          <p:cNvPr id="10" name="Freeform 11"/>
          <p:cNvSpPr/>
          <p:nvPr/>
        </p:nvSpPr>
        <p:spPr bwMode="auto">
          <a:xfrm flipV="1">
            <a:off x="58" y="711194"/>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C92EE06B-11EA-4770-835C-C0B5E994D9BC}" type="slidenum">
              <a:rPr lang="ru-RU" smtClean="0"/>
              <a:t>‹#›</a:t>
            </a:fld>
            <a:endParaRPr lang="ru-RU"/>
          </a:p>
        </p:txBody>
      </p:sp>
    </p:spTree>
    <p:extLst>
      <p:ext uri="{BB962C8B-B14F-4D97-AF65-F5344CB8AC3E}">
        <p14:creationId xmlns:p14="http://schemas.microsoft.com/office/powerpoint/2010/main" val="186540495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Title 1"/>
          <p:cNvSpPr>
            <a:spLocks noGrp="1"/>
          </p:cNvSpPr>
          <p:nvPr>
            <p:ph type="title"/>
          </p:nvPr>
        </p:nvSpPr>
        <p:spPr>
          <a:xfrm>
            <a:off x="1942415" y="2074562"/>
            <a:ext cx="6591985" cy="1468800"/>
          </a:xfrm>
        </p:spPr>
        <p:txBody>
          <a:bodyPr anchor="b"/>
          <a:lstStyle>
            <a:lvl1pPr algn="l">
              <a:defRPr sz="4000" b="0" cap="none"/>
            </a:lvl1pPr>
          </a:lstStyle>
          <a:p>
            <a:r>
              <a:rPr lang="ru-RU" smtClean="0"/>
              <a:t>Образец заголовка</a:t>
            </a:r>
            <a:endParaRPr lang="en-US" dirty="0"/>
          </a:p>
        </p:txBody>
      </p:sp>
      <p:sp>
        <p:nvSpPr>
          <p:cNvPr id="3" name="Text Placeholder 2"/>
          <p:cNvSpPr>
            <a:spLocks noGrp="1"/>
          </p:cNvSpPr>
          <p:nvPr>
            <p:ph type="body" idx="1"/>
          </p:nvPr>
        </p:nvSpPr>
        <p:spPr>
          <a:xfrm>
            <a:off x="1942415" y="3581400"/>
            <a:ext cx="6591985" cy="860400"/>
          </a:xfrm>
        </p:spPr>
        <p:txBody>
          <a:bodyPr anchor="t"/>
          <a:lstStyle>
            <a:lvl1pPr marL="0" indent="0" algn="l">
              <a:buNone/>
              <a:defRPr sz="20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2BD5303B-211C-4097-A2F8-DEF6E8C17C25}" type="datetimeFigureOut">
              <a:rPr lang="ru-RU" smtClean="0"/>
              <a:t>16.05.2016</a:t>
            </a:fld>
            <a:endParaRPr lang="ru-RU"/>
          </a:p>
        </p:txBody>
      </p:sp>
      <p:sp>
        <p:nvSpPr>
          <p:cNvPr id="5" name="Footer Placeholder 4"/>
          <p:cNvSpPr>
            <a:spLocks noGrp="1"/>
          </p:cNvSpPr>
          <p:nvPr>
            <p:ph type="ftr" sz="quarter" idx="11"/>
          </p:nvPr>
        </p:nvSpPr>
        <p:spPr/>
        <p:txBody>
          <a:bodyPr/>
          <a:lstStyle/>
          <a:p>
            <a:endParaRPr lang="ru-RU"/>
          </a:p>
        </p:txBody>
      </p:sp>
      <p:sp>
        <p:nvSpPr>
          <p:cNvPr id="11" name="Freeform 11"/>
          <p:cNvSpPr/>
          <p:nvPr/>
        </p:nvSpPr>
        <p:spPr bwMode="auto">
          <a:xfrm flipV="1">
            <a:off x="58" y="3166527"/>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6" name="Slide Number Placeholder 5"/>
          <p:cNvSpPr>
            <a:spLocks noGrp="1"/>
          </p:cNvSpPr>
          <p:nvPr>
            <p:ph type="sldNum" sz="quarter" idx="12"/>
          </p:nvPr>
        </p:nvSpPr>
        <p:spPr>
          <a:xfrm>
            <a:off x="511228" y="3244140"/>
            <a:ext cx="584978" cy="365125"/>
          </a:xfrm>
        </p:spPr>
        <p:txBody>
          <a:bodyPr/>
          <a:lstStyle/>
          <a:p>
            <a:fld id="{C92EE06B-11EA-4770-835C-C0B5E994D9BC}" type="slidenum">
              <a:rPr lang="ru-RU" smtClean="0"/>
              <a:t>‹#›</a:t>
            </a:fld>
            <a:endParaRPr lang="ru-RU"/>
          </a:p>
        </p:txBody>
      </p:sp>
    </p:spTree>
    <p:extLst>
      <p:ext uri="{BB962C8B-B14F-4D97-AF65-F5344CB8AC3E}">
        <p14:creationId xmlns:p14="http://schemas.microsoft.com/office/powerpoint/2010/main" val="322447219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ru-RU" smtClean="0"/>
              <a:t>Образец заголовка</a:t>
            </a:r>
            <a:endParaRPr lang="en-US" dirty="0"/>
          </a:p>
        </p:txBody>
      </p:sp>
      <p:sp>
        <p:nvSpPr>
          <p:cNvPr id="3" name="Content Placeholder 2"/>
          <p:cNvSpPr>
            <a:spLocks noGrp="1"/>
          </p:cNvSpPr>
          <p:nvPr>
            <p:ph sz="half" idx="1"/>
          </p:nvPr>
        </p:nvSpPr>
        <p:spPr>
          <a:xfrm>
            <a:off x="1942416" y="2136706"/>
            <a:ext cx="3197531" cy="3767397"/>
          </a:xfrm>
        </p:spPr>
        <p:txBody>
          <a:bodyPr>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Content Placeholder 3"/>
          <p:cNvSpPr>
            <a:spLocks noGrp="1"/>
          </p:cNvSpPr>
          <p:nvPr>
            <p:ph sz="half" idx="2"/>
          </p:nvPr>
        </p:nvSpPr>
        <p:spPr>
          <a:xfrm>
            <a:off x="5337307" y="2136706"/>
            <a:ext cx="3197093" cy="3767397"/>
          </a:xfrm>
        </p:spPr>
        <p:txBody>
          <a:bodyPr>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Date Placeholder 4"/>
          <p:cNvSpPr>
            <a:spLocks noGrp="1"/>
          </p:cNvSpPr>
          <p:nvPr>
            <p:ph type="dt" sz="half" idx="10"/>
          </p:nvPr>
        </p:nvSpPr>
        <p:spPr/>
        <p:txBody>
          <a:bodyPr/>
          <a:lstStyle/>
          <a:p>
            <a:fld id="{2BD5303B-211C-4097-A2F8-DEF6E8C17C25}" type="datetimeFigureOut">
              <a:rPr lang="ru-RU" smtClean="0"/>
              <a:t>16.05.2016</a:t>
            </a:fld>
            <a:endParaRPr lang="ru-RU"/>
          </a:p>
        </p:txBody>
      </p:sp>
      <p:sp>
        <p:nvSpPr>
          <p:cNvPr id="6" name="Footer Placeholder 5"/>
          <p:cNvSpPr>
            <a:spLocks noGrp="1"/>
          </p:cNvSpPr>
          <p:nvPr>
            <p:ph type="ftr" sz="quarter" idx="11"/>
          </p:nvPr>
        </p:nvSpPr>
        <p:spPr/>
        <p:txBody>
          <a:bodyPr/>
          <a:lstStyle/>
          <a:p>
            <a:endParaRPr lang="ru-RU"/>
          </a:p>
        </p:txBody>
      </p:sp>
      <p:sp>
        <p:nvSpPr>
          <p:cNvPr id="9" name="Freeform 11"/>
          <p:cNvSpPr/>
          <p:nvPr/>
        </p:nvSpPr>
        <p:spPr bwMode="auto">
          <a:xfrm flipV="1">
            <a:off x="58" y="711194"/>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10" name="Slide Number Placeholder 5"/>
          <p:cNvSpPr>
            <a:spLocks noGrp="1"/>
          </p:cNvSpPr>
          <p:nvPr>
            <p:ph type="sldNum" sz="quarter" idx="12"/>
          </p:nvPr>
        </p:nvSpPr>
        <p:spPr>
          <a:xfrm>
            <a:off x="511228" y="787783"/>
            <a:ext cx="584978" cy="365125"/>
          </a:xfrm>
        </p:spPr>
        <p:txBody>
          <a:bodyPr/>
          <a:lstStyle/>
          <a:p>
            <a:fld id="{C92EE06B-11EA-4770-835C-C0B5E994D9BC}" type="slidenum">
              <a:rPr lang="ru-RU" smtClean="0"/>
              <a:t>‹#›</a:t>
            </a:fld>
            <a:endParaRPr lang="ru-RU"/>
          </a:p>
        </p:txBody>
      </p:sp>
    </p:spTree>
    <p:extLst>
      <p:ext uri="{BB962C8B-B14F-4D97-AF65-F5344CB8AC3E}">
        <p14:creationId xmlns:p14="http://schemas.microsoft.com/office/powerpoint/2010/main" val="379198462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ru-RU" smtClean="0"/>
              <a:t>Образец заголовка</a:t>
            </a:r>
            <a:endParaRPr lang="en-US" dirty="0"/>
          </a:p>
        </p:txBody>
      </p:sp>
      <p:sp>
        <p:nvSpPr>
          <p:cNvPr id="3" name="Text Placeholder 2"/>
          <p:cNvSpPr>
            <a:spLocks noGrp="1"/>
          </p:cNvSpPr>
          <p:nvPr>
            <p:ph type="body" idx="1"/>
          </p:nvPr>
        </p:nvSpPr>
        <p:spPr>
          <a:xfrm>
            <a:off x="2265352" y="2226626"/>
            <a:ext cx="2874596"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Content Placeholder 3"/>
          <p:cNvSpPr>
            <a:spLocks noGrp="1"/>
          </p:cNvSpPr>
          <p:nvPr>
            <p:ph sz="half" idx="2"/>
          </p:nvPr>
        </p:nvSpPr>
        <p:spPr>
          <a:xfrm>
            <a:off x="1942415" y="2802888"/>
            <a:ext cx="3197532" cy="3105703"/>
          </a:xfrm>
        </p:spPr>
        <p:txBody>
          <a:bodyPr>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5" name="Text Placeholder 4"/>
          <p:cNvSpPr>
            <a:spLocks noGrp="1"/>
          </p:cNvSpPr>
          <p:nvPr>
            <p:ph type="body" sz="quarter" idx="3"/>
          </p:nvPr>
        </p:nvSpPr>
        <p:spPr>
          <a:xfrm>
            <a:off x="5656154" y="2223398"/>
            <a:ext cx="2873239"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Content Placeholder 5"/>
          <p:cNvSpPr>
            <a:spLocks noGrp="1"/>
          </p:cNvSpPr>
          <p:nvPr>
            <p:ph sz="quarter" idx="4"/>
          </p:nvPr>
        </p:nvSpPr>
        <p:spPr>
          <a:xfrm>
            <a:off x="5333715" y="2799660"/>
            <a:ext cx="3195680" cy="3105703"/>
          </a:xfrm>
        </p:spPr>
        <p:txBody>
          <a:bodyPr>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7" name="Date Placeholder 6"/>
          <p:cNvSpPr>
            <a:spLocks noGrp="1"/>
          </p:cNvSpPr>
          <p:nvPr>
            <p:ph type="dt" sz="half" idx="10"/>
          </p:nvPr>
        </p:nvSpPr>
        <p:spPr/>
        <p:txBody>
          <a:bodyPr/>
          <a:lstStyle/>
          <a:p>
            <a:fld id="{2BD5303B-211C-4097-A2F8-DEF6E8C17C25}" type="datetimeFigureOut">
              <a:rPr lang="ru-RU" smtClean="0"/>
              <a:t>16.05.2016</a:t>
            </a:fld>
            <a:endParaRPr lang="ru-RU"/>
          </a:p>
        </p:txBody>
      </p:sp>
      <p:sp>
        <p:nvSpPr>
          <p:cNvPr id="8" name="Footer Placeholder 7"/>
          <p:cNvSpPr>
            <a:spLocks noGrp="1"/>
          </p:cNvSpPr>
          <p:nvPr>
            <p:ph type="ftr" sz="quarter" idx="11"/>
          </p:nvPr>
        </p:nvSpPr>
        <p:spPr/>
        <p:txBody>
          <a:bodyPr/>
          <a:lstStyle/>
          <a:p>
            <a:endParaRPr lang="ru-RU"/>
          </a:p>
        </p:txBody>
      </p:sp>
      <p:sp>
        <p:nvSpPr>
          <p:cNvPr id="11" name="Freeform 11"/>
          <p:cNvSpPr/>
          <p:nvPr/>
        </p:nvSpPr>
        <p:spPr bwMode="auto">
          <a:xfrm flipV="1">
            <a:off x="58" y="711194"/>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12" name="Slide Number Placeholder 5"/>
          <p:cNvSpPr>
            <a:spLocks noGrp="1"/>
          </p:cNvSpPr>
          <p:nvPr>
            <p:ph type="sldNum" sz="quarter" idx="12"/>
          </p:nvPr>
        </p:nvSpPr>
        <p:spPr>
          <a:xfrm>
            <a:off x="511228" y="787783"/>
            <a:ext cx="584978" cy="365125"/>
          </a:xfrm>
        </p:spPr>
        <p:txBody>
          <a:bodyPr/>
          <a:lstStyle/>
          <a:p>
            <a:fld id="{C92EE06B-11EA-4770-835C-C0B5E994D9BC}" type="slidenum">
              <a:rPr lang="ru-RU" smtClean="0"/>
              <a:t>‹#›</a:t>
            </a:fld>
            <a:endParaRPr lang="ru-RU"/>
          </a:p>
        </p:txBody>
      </p:sp>
    </p:spTree>
    <p:extLst>
      <p:ext uri="{BB962C8B-B14F-4D97-AF65-F5344CB8AC3E}">
        <p14:creationId xmlns:p14="http://schemas.microsoft.com/office/powerpoint/2010/main" val="406791482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a:xfrm>
            <a:off x="1945200" y="624110"/>
            <a:ext cx="6589200" cy="1280890"/>
          </a:xfrm>
        </p:spPr>
        <p:txBody>
          <a:bodyPr/>
          <a:lstStyle/>
          <a:p>
            <a:r>
              <a:rPr lang="ru-RU" smtClean="0"/>
              <a:t>Образец заголовка</a:t>
            </a:r>
            <a:endParaRPr lang="en-US" dirty="0"/>
          </a:p>
        </p:txBody>
      </p:sp>
      <p:sp>
        <p:nvSpPr>
          <p:cNvPr id="3" name="Date Placeholder 2"/>
          <p:cNvSpPr>
            <a:spLocks noGrp="1"/>
          </p:cNvSpPr>
          <p:nvPr>
            <p:ph type="dt" sz="half" idx="10"/>
          </p:nvPr>
        </p:nvSpPr>
        <p:spPr/>
        <p:txBody>
          <a:bodyPr/>
          <a:lstStyle/>
          <a:p>
            <a:fld id="{2BD5303B-211C-4097-A2F8-DEF6E8C17C25}" type="datetimeFigureOut">
              <a:rPr lang="ru-RU" smtClean="0"/>
              <a:t>16.05.2016</a:t>
            </a:fld>
            <a:endParaRPr lang="ru-RU"/>
          </a:p>
        </p:txBody>
      </p:sp>
      <p:sp>
        <p:nvSpPr>
          <p:cNvPr id="4" name="Footer Placeholder 3"/>
          <p:cNvSpPr>
            <a:spLocks noGrp="1"/>
          </p:cNvSpPr>
          <p:nvPr>
            <p:ph type="ftr" sz="quarter" idx="11"/>
          </p:nvPr>
        </p:nvSpPr>
        <p:spPr/>
        <p:txBody>
          <a:bodyPr/>
          <a:lstStyle/>
          <a:p>
            <a:endParaRPr lang="ru-RU"/>
          </a:p>
        </p:txBody>
      </p:sp>
      <p:sp>
        <p:nvSpPr>
          <p:cNvPr id="8" name="Freeform 11"/>
          <p:cNvSpPr/>
          <p:nvPr/>
        </p:nvSpPr>
        <p:spPr bwMode="auto">
          <a:xfrm flipV="1">
            <a:off x="58" y="711194"/>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5" name="Slide Number Placeholder 4"/>
          <p:cNvSpPr>
            <a:spLocks noGrp="1"/>
          </p:cNvSpPr>
          <p:nvPr>
            <p:ph type="sldNum" sz="quarter" idx="12"/>
          </p:nvPr>
        </p:nvSpPr>
        <p:spPr/>
        <p:txBody>
          <a:bodyPr/>
          <a:lstStyle/>
          <a:p>
            <a:fld id="{C92EE06B-11EA-4770-835C-C0B5E994D9BC}" type="slidenum">
              <a:rPr lang="ru-RU" smtClean="0"/>
              <a:t>‹#›</a:t>
            </a:fld>
            <a:endParaRPr lang="ru-RU"/>
          </a:p>
        </p:txBody>
      </p:sp>
    </p:spTree>
    <p:extLst>
      <p:ext uri="{BB962C8B-B14F-4D97-AF65-F5344CB8AC3E}">
        <p14:creationId xmlns:p14="http://schemas.microsoft.com/office/powerpoint/2010/main" val="423226037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BD5303B-211C-4097-A2F8-DEF6E8C17C25}" type="datetimeFigureOut">
              <a:rPr lang="ru-RU" smtClean="0"/>
              <a:t>16.05.2016</a:t>
            </a:fld>
            <a:endParaRPr lang="ru-RU"/>
          </a:p>
        </p:txBody>
      </p:sp>
      <p:sp>
        <p:nvSpPr>
          <p:cNvPr id="3" name="Footer Placeholder 2"/>
          <p:cNvSpPr>
            <a:spLocks noGrp="1"/>
          </p:cNvSpPr>
          <p:nvPr>
            <p:ph type="ftr" sz="quarter" idx="11"/>
          </p:nvPr>
        </p:nvSpPr>
        <p:spPr/>
        <p:txBody>
          <a:bodyPr/>
          <a:lstStyle/>
          <a:p>
            <a:endParaRPr lang="ru-RU"/>
          </a:p>
        </p:txBody>
      </p:sp>
      <p:sp>
        <p:nvSpPr>
          <p:cNvPr id="6" name="Freeform 11"/>
          <p:cNvSpPr/>
          <p:nvPr/>
        </p:nvSpPr>
        <p:spPr bwMode="auto">
          <a:xfrm flipV="1">
            <a:off x="58" y="711194"/>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4" name="Slide Number Placeholder 3"/>
          <p:cNvSpPr>
            <a:spLocks noGrp="1"/>
          </p:cNvSpPr>
          <p:nvPr>
            <p:ph type="sldNum" sz="quarter" idx="12"/>
          </p:nvPr>
        </p:nvSpPr>
        <p:spPr/>
        <p:txBody>
          <a:bodyPr/>
          <a:lstStyle/>
          <a:p>
            <a:fld id="{C92EE06B-11EA-4770-835C-C0B5E994D9BC}" type="slidenum">
              <a:rPr lang="ru-RU" smtClean="0"/>
              <a:t>‹#›</a:t>
            </a:fld>
            <a:endParaRPr lang="ru-RU"/>
          </a:p>
        </p:txBody>
      </p:sp>
    </p:spTree>
    <p:extLst>
      <p:ext uri="{BB962C8B-B14F-4D97-AF65-F5344CB8AC3E}">
        <p14:creationId xmlns:p14="http://schemas.microsoft.com/office/powerpoint/2010/main" val="345962769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1942415" y="446088"/>
            <a:ext cx="2629584" cy="976312"/>
          </a:xfrm>
        </p:spPr>
        <p:txBody>
          <a:bodyPr anchor="b"/>
          <a:lstStyle>
            <a:lvl1pPr algn="l">
              <a:defRPr sz="2000" b="0"/>
            </a:lvl1pPr>
          </a:lstStyle>
          <a:p>
            <a:r>
              <a:rPr lang="ru-RU" smtClean="0"/>
              <a:t>Образец заголовка</a:t>
            </a:r>
            <a:endParaRPr lang="en-US" dirty="0"/>
          </a:p>
        </p:txBody>
      </p:sp>
      <p:sp>
        <p:nvSpPr>
          <p:cNvPr id="3" name="Content Placeholder 2"/>
          <p:cNvSpPr>
            <a:spLocks noGrp="1"/>
          </p:cNvSpPr>
          <p:nvPr>
            <p:ph idx="1"/>
          </p:nvPr>
        </p:nvSpPr>
        <p:spPr>
          <a:xfrm>
            <a:off x="4743494" y="446089"/>
            <a:ext cx="3790906" cy="5414963"/>
          </a:xfrm>
        </p:spPr>
        <p:txBody>
          <a:bodyPr anchor="ctr">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Text Placeholder 3"/>
          <p:cNvSpPr>
            <a:spLocks noGrp="1"/>
          </p:cNvSpPr>
          <p:nvPr>
            <p:ph type="body" sz="half" idx="2"/>
          </p:nvPr>
        </p:nvSpPr>
        <p:spPr>
          <a:xfrm>
            <a:off x="1942415" y="1598613"/>
            <a:ext cx="2629584" cy="426243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2BD5303B-211C-4097-A2F8-DEF6E8C17C25}" type="datetimeFigureOut">
              <a:rPr lang="ru-RU" smtClean="0"/>
              <a:t>16.05.2016</a:t>
            </a:fld>
            <a:endParaRPr lang="ru-RU"/>
          </a:p>
        </p:txBody>
      </p:sp>
      <p:sp>
        <p:nvSpPr>
          <p:cNvPr id="6" name="Footer Placeholder 5"/>
          <p:cNvSpPr>
            <a:spLocks noGrp="1"/>
          </p:cNvSpPr>
          <p:nvPr>
            <p:ph type="ftr" sz="quarter" idx="11"/>
          </p:nvPr>
        </p:nvSpPr>
        <p:spPr/>
        <p:txBody>
          <a:bodyPr/>
          <a:lstStyle/>
          <a:p>
            <a:endParaRPr lang="ru-RU"/>
          </a:p>
        </p:txBody>
      </p:sp>
      <p:sp>
        <p:nvSpPr>
          <p:cNvPr id="10" name="Freeform 11"/>
          <p:cNvSpPr/>
          <p:nvPr/>
        </p:nvSpPr>
        <p:spPr bwMode="auto">
          <a:xfrm flipV="1">
            <a:off x="58" y="711194"/>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7" name="Slide Number Placeholder 6"/>
          <p:cNvSpPr>
            <a:spLocks noGrp="1"/>
          </p:cNvSpPr>
          <p:nvPr>
            <p:ph type="sldNum" sz="quarter" idx="12"/>
          </p:nvPr>
        </p:nvSpPr>
        <p:spPr/>
        <p:txBody>
          <a:bodyPr/>
          <a:lstStyle/>
          <a:p>
            <a:fld id="{C92EE06B-11EA-4770-835C-C0B5E994D9BC}" type="slidenum">
              <a:rPr lang="ru-RU" smtClean="0"/>
              <a:t>‹#›</a:t>
            </a:fld>
            <a:endParaRPr lang="ru-RU"/>
          </a:p>
        </p:txBody>
      </p:sp>
    </p:spTree>
    <p:extLst>
      <p:ext uri="{BB962C8B-B14F-4D97-AF65-F5344CB8AC3E}">
        <p14:creationId xmlns:p14="http://schemas.microsoft.com/office/powerpoint/2010/main" val="150607220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Title 1"/>
          <p:cNvSpPr>
            <a:spLocks noGrp="1"/>
          </p:cNvSpPr>
          <p:nvPr>
            <p:ph type="title"/>
          </p:nvPr>
        </p:nvSpPr>
        <p:spPr>
          <a:xfrm>
            <a:off x="1942415" y="4800600"/>
            <a:ext cx="6591985" cy="566738"/>
          </a:xfrm>
        </p:spPr>
        <p:txBody>
          <a:bodyPr anchor="b">
            <a:normAutofit/>
          </a:bodyPr>
          <a:lstStyle>
            <a:lvl1pPr algn="l">
              <a:defRPr sz="2400" b="0"/>
            </a:lvl1pPr>
          </a:lstStyle>
          <a:p>
            <a:r>
              <a:rPr lang="ru-RU" smtClean="0"/>
              <a:t>Образец заголовка</a:t>
            </a:r>
            <a:endParaRPr lang="en-US" dirty="0"/>
          </a:p>
        </p:txBody>
      </p:sp>
      <p:sp>
        <p:nvSpPr>
          <p:cNvPr id="3" name="Picture Placeholder 2"/>
          <p:cNvSpPr>
            <a:spLocks noGrp="1" noChangeAspect="1"/>
          </p:cNvSpPr>
          <p:nvPr>
            <p:ph type="pic" idx="1"/>
          </p:nvPr>
        </p:nvSpPr>
        <p:spPr>
          <a:xfrm>
            <a:off x="1942415" y="634965"/>
            <a:ext cx="6591985" cy="3854970"/>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ru-RU" smtClean="0"/>
              <a:t>Вставка рисунка</a:t>
            </a:r>
            <a:endParaRPr lang="en-US" dirty="0"/>
          </a:p>
        </p:txBody>
      </p:sp>
      <p:sp>
        <p:nvSpPr>
          <p:cNvPr id="4" name="Text Placeholder 3"/>
          <p:cNvSpPr>
            <a:spLocks noGrp="1"/>
          </p:cNvSpPr>
          <p:nvPr>
            <p:ph type="body" sz="half" idx="2"/>
          </p:nvPr>
        </p:nvSpPr>
        <p:spPr>
          <a:xfrm>
            <a:off x="1942415" y="5367338"/>
            <a:ext cx="6591985"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p:txBody>
          <a:bodyPr/>
          <a:lstStyle/>
          <a:p>
            <a:fld id="{2BD5303B-211C-4097-A2F8-DEF6E8C17C25}" type="datetimeFigureOut">
              <a:rPr lang="ru-RU" smtClean="0"/>
              <a:t>16.05.2016</a:t>
            </a:fld>
            <a:endParaRPr lang="ru-RU"/>
          </a:p>
        </p:txBody>
      </p:sp>
      <p:sp>
        <p:nvSpPr>
          <p:cNvPr id="6" name="Footer Placeholder 5"/>
          <p:cNvSpPr>
            <a:spLocks noGrp="1"/>
          </p:cNvSpPr>
          <p:nvPr>
            <p:ph type="ftr" sz="quarter" idx="11"/>
          </p:nvPr>
        </p:nvSpPr>
        <p:spPr/>
        <p:txBody>
          <a:bodyPr/>
          <a:lstStyle/>
          <a:p>
            <a:endParaRPr lang="ru-RU"/>
          </a:p>
        </p:txBody>
      </p:sp>
      <p:sp>
        <p:nvSpPr>
          <p:cNvPr id="10" name="Freeform 11"/>
          <p:cNvSpPr/>
          <p:nvPr/>
        </p:nvSpPr>
        <p:spPr bwMode="auto">
          <a:xfrm flipV="1">
            <a:off x="58" y="4910660"/>
            <a:ext cx="1358356" cy="508005"/>
          </a:xfrm>
          <a:custGeom>
            <a:avLst/>
            <a:gdLst/>
            <a:ahLst/>
            <a:cxnLst/>
            <a:rect l="l" t="t" r="r" b="b"/>
            <a:pathLst>
              <a:path w="7908" h="10000">
                <a:moveTo>
                  <a:pt x="7908" y="4694"/>
                </a:moveTo>
                <a:lnTo>
                  <a:pt x="6575" y="188"/>
                </a:lnTo>
                <a:cubicBezTo>
                  <a:pt x="6566" y="157"/>
                  <a:pt x="6555" y="125"/>
                  <a:pt x="6546" y="94"/>
                </a:cubicBezTo>
                <a:cubicBezTo>
                  <a:pt x="6519" y="0"/>
                  <a:pt x="6491" y="0"/>
                  <a:pt x="6463" y="0"/>
                </a:cubicBezTo>
                <a:lnTo>
                  <a:pt x="5935" y="0"/>
                </a:lnTo>
                <a:lnTo>
                  <a:pt x="0" y="62"/>
                </a:lnTo>
                <a:lnTo>
                  <a:pt x="0" y="10000"/>
                </a:lnTo>
                <a:lnTo>
                  <a:pt x="5935" y="9952"/>
                </a:lnTo>
                <a:lnTo>
                  <a:pt x="6463" y="9952"/>
                </a:lnTo>
                <a:cubicBezTo>
                  <a:pt x="6491" y="9952"/>
                  <a:pt x="6519" y="9859"/>
                  <a:pt x="6546" y="9859"/>
                </a:cubicBezTo>
                <a:cubicBezTo>
                  <a:pt x="6546" y="9764"/>
                  <a:pt x="6575" y="9764"/>
                  <a:pt x="6575" y="9764"/>
                </a:cubicBezTo>
                <a:lnTo>
                  <a:pt x="7908" y="5258"/>
                </a:lnTo>
                <a:cubicBezTo>
                  <a:pt x="7963" y="5070"/>
                  <a:pt x="7963" y="4883"/>
                  <a:pt x="7908" y="4694"/>
                </a:cubicBezTo>
                <a:close/>
              </a:path>
            </a:pathLst>
          </a:custGeom>
          <a:solidFill>
            <a:schemeClr val="accent1"/>
          </a:solidFill>
          <a:ln>
            <a:noFill/>
          </a:ln>
        </p:spPr>
      </p:sp>
      <p:sp>
        <p:nvSpPr>
          <p:cNvPr id="7" name="Slide Number Placeholder 6"/>
          <p:cNvSpPr>
            <a:spLocks noGrp="1"/>
          </p:cNvSpPr>
          <p:nvPr>
            <p:ph type="sldNum" sz="quarter" idx="12"/>
          </p:nvPr>
        </p:nvSpPr>
        <p:spPr>
          <a:xfrm>
            <a:off x="511228" y="4983088"/>
            <a:ext cx="584978" cy="365125"/>
          </a:xfrm>
        </p:spPr>
        <p:txBody>
          <a:bodyPr/>
          <a:lstStyle/>
          <a:p>
            <a:fld id="{C92EE06B-11EA-4770-835C-C0B5E994D9BC}" type="slidenum">
              <a:rPr lang="ru-RU" smtClean="0"/>
              <a:t>‹#›</a:t>
            </a:fld>
            <a:endParaRPr lang="ru-RU"/>
          </a:p>
        </p:txBody>
      </p:sp>
    </p:spTree>
    <p:extLst>
      <p:ext uri="{BB962C8B-B14F-4D97-AF65-F5344CB8AC3E}">
        <p14:creationId xmlns:p14="http://schemas.microsoft.com/office/powerpoint/2010/main" val="115690060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grpSp>
        <p:nvGrpSpPr>
          <p:cNvPr id="36" name="Group 35"/>
          <p:cNvGrpSpPr/>
          <p:nvPr/>
        </p:nvGrpSpPr>
        <p:grpSpPr>
          <a:xfrm>
            <a:off x="1" y="228600"/>
            <a:ext cx="1981200" cy="6638628"/>
            <a:chOff x="2487613" y="285750"/>
            <a:chExt cx="2428875" cy="5654676"/>
          </a:xfrm>
        </p:grpSpPr>
        <p:sp>
          <p:nvSpPr>
            <p:cNvPr id="37" name="Freeform 11"/>
            <p:cNvSpPr/>
            <p:nvPr/>
          </p:nvSpPr>
          <p:spPr bwMode="auto">
            <a:xfrm>
              <a:off x="2487613" y="2284413"/>
              <a:ext cx="85725" cy="533400"/>
            </a:xfrm>
            <a:custGeom>
              <a:avLst/>
              <a:gdLst/>
              <a:ahLst/>
              <a:cxnLst/>
              <a:rect l="0" t="0" r="r" b="b"/>
              <a:pathLst>
                <a:path w="22" h="136">
                  <a:moveTo>
                    <a:pt x="22" y="136"/>
                  </a:moveTo>
                  <a:cubicBezTo>
                    <a:pt x="20" y="117"/>
                    <a:pt x="19" y="99"/>
                    <a:pt x="17" y="80"/>
                  </a:cubicBezTo>
                  <a:cubicBezTo>
                    <a:pt x="11" y="54"/>
                    <a:pt x="6" y="27"/>
                    <a:pt x="0" y="0"/>
                  </a:cubicBezTo>
                  <a:cubicBezTo>
                    <a:pt x="0" y="35"/>
                    <a:pt x="0" y="35"/>
                    <a:pt x="0" y="35"/>
                  </a:cubicBezTo>
                  <a:cubicBezTo>
                    <a:pt x="6" y="64"/>
                    <a:pt x="13" y="94"/>
                    <a:pt x="20" y="124"/>
                  </a:cubicBezTo>
                  <a:cubicBezTo>
                    <a:pt x="20" y="128"/>
                    <a:pt x="21" y="132"/>
                    <a:pt x="22" y="136"/>
                  </a:cubicBezTo>
                  <a:close/>
                </a:path>
              </a:pathLst>
            </a:custGeom>
            <a:solidFill>
              <a:schemeClr val="tx2">
                <a:alpha val="20000"/>
              </a:schemeClr>
            </a:solidFill>
            <a:ln>
              <a:noFill/>
            </a:ln>
          </p:spPr>
        </p:sp>
        <p:sp>
          <p:nvSpPr>
            <p:cNvPr id="38" name="Freeform 12"/>
            <p:cNvSpPr/>
            <p:nvPr/>
          </p:nvSpPr>
          <p:spPr bwMode="auto">
            <a:xfrm>
              <a:off x="2597151" y="2779713"/>
              <a:ext cx="550863" cy="1978025"/>
            </a:xfrm>
            <a:custGeom>
              <a:avLst/>
              <a:gdLst/>
              <a:ahLst/>
              <a:cxnLst/>
              <a:rect l="0" t="0" r="r" b="b"/>
              <a:pathLst>
                <a:path w="140" h="504">
                  <a:moveTo>
                    <a:pt x="86" y="350"/>
                  </a:moveTo>
                  <a:cubicBezTo>
                    <a:pt x="103" y="402"/>
                    <a:pt x="120" y="453"/>
                    <a:pt x="139" y="504"/>
                  </a:cubicBezTo>
                  <a:cubicBezTo>
                    <a:pt x="139" y="495"/>
                    <a:pt x="139" y="487"/>
                    <a:pt x="140" y="478"/>
                  </a:cubicBezTo>
                  <a:cubicBezTo>
                    <a:pt x="124" y="435"/>
                    <a:pt x="109" y="391"/>
                    <a:pt x="95" y="347"/>
                  </a:cubicBezTo>
                  <a:cubicBezTo>
                    <a:pt x="58" y="233"/>
                    <a:pt x="27" y="117"/>
                    <a:pt x="0" y="0"/>
                  </a:cubicBezTo>
                  <a:cubicBezTo>
                    <a:pt x="2" y="20"/>
                    <a:pt x="4" y="41"/>
                    <a:pt x="6" y="61"/>
                  </a:cubicBezTo>
                  <a:cubicBezTo>
                    <a:pt x="30" y="158"/>
                    <a:pt x="56" y="255"/>
                    <a:pt x="86" y="350"/>
                  </a:cubicBezTo>
                  <a:close/>
                </a:path>
              </a:pathLst>
            </a:custGeom>
            <a:solidFill>
              <a:schemeClr val="tx2">
                <a:alpha val="20000"/>
              </a:schemeClr>
            </a:solidFill>
            <a:ln>
              <a:noFill/>
            </a:ln>
          </p:spPr>
        </p:sp>
        <p:sp>
          <p:nvSpPr>
            <p:cNvPr id="39" name="Freeform 13"/>
            <p:cNvSpPr/>
            <p:nvPr/>
          </p:nvSpPr>
          <p:spPr bwMode="auto">
            <a:xfrm>
              <a:off x="3175001" y="4730750"/>
              <a:ext cx="519113" cy="1209675"/>
            </a:xfrm>
            <a:custGeom>
              <a:avLst/>
              <a:gdLst/>
              <a:ahLst/>
              <a:cxnLst/>
              <a:rect l="0" t="0" r="r" b="b"/>
              <a:pathLst>
                <a:path w="132" h="308">
                  <a:moveTo>
                    <a:pt x="8" y="22"/>
                  </a:moveTo>
                  <a:cubicBezTo>
                    <a:pt x="5" y="15"/>
                    <a:pt x="2" y="8"/>
                    <a:pt x="0" y="0"/>
                  </a:cubicBezTo>
                  <a:cubicBezTo>
                    <a:pt x="0" y="10"/>
                    <a:pt x="0" y="19"/>
                    <a:pt x="0" y="29"/>
                  </a:cubicBezTo>
                  <a:cubicBezTo>
                    <a:pt x="21" y="85"/>
                    <a:pt x="44" y="140"/>
                    <a:pt x="68" y="194"/>
                  </a:cubicBezTo>
                  <a:cubicBezTo>
                    <a:pt x="85" y="232"/>
                    <a:pt x="104" y="270"/>
                    <a:pt x="123" y="308"/>
                  </a:cubicBezTo>
                  <a:cubicBezTo>
                    <a:pt x="132" y="308"/>
                    <a:pt x="132" y="308"/>
                    <a:pt x="132" y="308"/>
                  </a:cubicBezTo>
                  <a:cubicBezTo>
                    <a:pt x="113" y="269"/>
                    <a:pt x="94" y="230"/>
                    <a:pt x="77" y="190"/>
                  </a:cubicBezTo>
                  <a:cubicBezTo>
                    <a:pt x="52" y="135"/>
                    <a:pt x="29" y="79"/>
                    <a:pt x="8" y="22"/>
                  </a:cubicBezTo>
                  <a:close/>
                </a:path>
              </a:pathLst>
            </a:custGeom>
            <a:solidFill>
              <a:schemeClr val="tx2">
                <a:alpha val="20000"/>
              </a:schemeClr>
            </a:solidFill>
            <a:ln>
              <a:noFill/>
            </a:ln>
          </p:spPr>
        </p:sp>
        <p:sp>
          <p:nvSpPr>
            <p:cNvPr id="40" name="Freeform 14"/>
            <p:cNvSpPr/>
            <p:nvPr/>
          </p:nvSpPr>
          <p:spPr bwMode="auto">
            <a:xfrm>
              <a:off x="3305176" y="5630863"/>
              <a:ext cx="146050" cy="309563"/>
            </a:xfrm>
            <a:custGeom>
              <a:avLst/>
              <a:gdLst/>
              <a:ahLst/>
              <a:cxnLst/>
              <a:rect l="0" t="0" r="r" b="b"/>
              <a:pathLst>
                <a:path w="37" h="79">
                  <a:moveTo>
                    <a:pt x="28" y="79"/>
                  </a:moveTo>
                  <a:cubicBezTo>
                    <a:pt x="37" y="79"/>
                    <a:pt x="37" y="79"/>
                    <a:pt x="37" y="79"/>
                  </a:cubicBezTo>
                  <a:cubicBezTo>
                    <a:pt x="24" y="53"/>
                    <a:pt x="12" y="27"/>
                    <a:pt x="0" y="0"/>
                  </a:cubicBezTo>
                  <a:cubicBezTo>
                    <a:pt x="8" y="27"/>
                    <a:pt x="17" y="53"/>
                    <a:pt x="28" y="79"/>
                  </a:cubicBezTo>
                  <a:close/>
                </a:path>
              </a:pathLst>
            </a:custGeom>
            <a:solidFill>
              <a:schemeClr val="tx2">
                <a:alpha val="20000"/>
              </a:schemeClr>
            </a:solidFill>
            <a:ln>
              <a:noFill/>
            </a:ln>
          </p:spPr>
        </p:sp>
        <p:sp>
          <p:nvSpPr>
            <p:cNvPr id="41" name="Freeform 15"/>
            <p:cNvSpPr/>
            <p:nvPr/>
          </p:nvSpPr>
          <p:spPr bwMode="auto">
            <a:xfrm>
              <a:off x="2573338" y="2817813"/>
              <a:ext cx="700088" cy="2835275"/>
            </a:xfrm>
            <a:custGeom>
              <a:avLst/>
              <a:gdLst/>
              <a:ahLst/>
              <a:cxnLst/>
              <a:rect l="0" t="0" r="r" b="b"/>
              <a:pathLst>
                <a:path w="178" h="722">
                  <a:moveTo>
                    <a:pt x="162" y="660"/>
                  </a:moveTo>
                  <a:cubicBezTo>
                    <a:pt x="145" y="618"/>
                    <a:pt x="130" y="576"/>
                    <a:pt x="116" y="534"/>
                  </a:cubicBezTo>
                  <a:cubicBezTo>
                    <a:pt x="84" y="437"/>
                    <a:pt x="59" y="337"/>
                    <a:pt x="40" y="236"/>
                  </a:cubicBezTo>
                  <a:cubicBezTo>
                    <a:pt x="29" y="175"/>
                    <a:pt x="20" y="113"/>
                    <a:pt x="12" y="51"/>
                  </a:cubicBezTo>
                  <a:cubicBezTo>
                    <a:pt x="8" y="34"/>
                    <a:pt x="4" y="17"/>
                    <a:pt x="0" y="0"/>
                  </a:cubicBezTo>
                  <a:cubicBezTo>
                    <a:pt x="8" y="79"/>
                    <a:pt x="19" y="159"/>
                    <a:pt x="33" y="237"/>
                  </a:cubicBezTo>
                  <a:cubicBezTo>
                    <a:pt x="51" y="339"/>
                    <a:pt x="76" y="439"/>
                    <a:pt x="107" y="537"/>
                  </a:cubicBezTo>
                  <a:cubicBezTo>
                    <a:pt x="123" y="586"/>
                    <a:pt x="141" y="634"/>
                    <a:pt x="160" y="681"/>
                  </a:cubicBezTo>
                  <a:cubicBezTo>
                    <a:pt x="166" y="695"/>
                    <a:pt x="172" y="708"/>
                    <a:pt x="178" y="722"/>
                  </a:cubicBezTo>
                  <a:cubicBezTo>
                    <a:pt x="176" y="717"/>
                    <a:pt x="175" y="713"/>
                    <a:pt x="174" y="708"/>
                  </a:cubicBezTo>
                  <a:cubicBezTo>
                    <a:pt x="169" y="692"/>
                    <a:pt x="165" y="676"/>
                    <a:pt x="162" y="660"/>
                  </a:cubicBezTo>
                  <a:close/>
                </a:path>
              </a:pathLst>
            </a:custGeom>
            <a:solidFill>
              <a:schemeClr val="tx2">
                <a:alpha val="20000"/>
              </a:schemeClr>
            </a:solidFill>
            <a:ln>
              <a:noFill/>
            </a:ln>
          </p:spPr>
        </p:sp>
        <p:sp>
          <p:nvSpPr>
            <p:cNvPr id="42" name="Freeform 16"/>
            <p:cNvSpPr/>
            <p:nvPr/>
          </p:nvSpPr>
          <p:spPr bwMode="auto">
            <a:xfrm>
              <a:off x="2506663" y="285750"/>
              <a:ext cx="90488" cy="2493963"/>
            </a:xfrm>
            <a:custGeom>
              <a:avLst/>
              <a:gdLst/>
              <a:ahLst/>
              <a:cxnLst/>
              <a:rect l="0" t="0" r="r" b="b"/>
              <a:pathLst>
                <a:path w="23" h="635">
                  <a:moveTo>
                    <a:pt x="11" y="577"/>
                  </a:moveTo>
                  <a:cubicBezTo>
                    <a:pt x="12" y="581"/>
                    <a:pt x="12" y="585"/>
                    <a:pt x="12" y="589"/>
                  </a:cubicBezTo>
                  <a:cubicBezTo>
                    <a:pt x="15" y="603"/>
                    <a:pt x="19" y="617"/>
                    <a:pt x="22" y="632"/>
                  </a:cubicBezTo>
                  <a:cubicBezTo>
                    <a:pt x="22" y="633"/>
                    <a:pt x="22" y="634"/>
                    <a:pt x="23" y="635"/>
                  </a:cubicBezTo>
                  <a:cubicBezTo>
                    <a:pt x="21" y="615"/>
                    <a:pt x="19" y="596"/>
                    <a:pt x="17" y="576"/>
                  </a:cubicBezTo>
                  <a:cubicBezTo>
                    <a:pt x="9" y="474"/>
                    <a:pt x="5" y="372"/>
                    <a:pt x="5" y="269"/>
                  </a:cubicBezTo>
                  <a:cubicBezTo>
                    <a:pt x="6" y="179"/>
                    <a:pt x="9" y="90"/>
                    <a:pt x="15" y="0"/>
                  </a:cubicBezTo>
                  <a:cubicBezTo>
                    <a:pt x="12" y="0"/>
                    <a:pt x="12" y="0"/>
                    <a:pt x="12" y="0"/>
                  </a:cubicBezTo>
                  <a:cubicBezTo>
                    <a:pt x="5" y="89"/>
                    <a:pt x="2" y="179"/>
                    <a:pt x="1" y="269"/>
                  </a:cubicBezTo>
                  <a:cubicBezTo>
                    <a:pt x="0" y="372"/>
                    <a:pt x="3" y="474"/>
                    <a:pt x="11" y="577"/>
                  </a:cubicBezTo>
                  <a:close/>
                </a:path>
              </a:pathLst>
            </a:custGeom>
            <a:solidFill>
              <a:schemeClr val="tx2">
                <a:alpha val="20000"/>
              </a:schemeClr>
            </a:solidFill>
            <a:ln>
              <a:noFill/>
            </a:ln>
          </p:spPr>
        </p:sp>
        <p:sp>
          <p:nvSpPr>
            <p:cNvPr id="43" name="Freeform 17"/>
            <p:cNvSpPr/>
            <p:nvPr/>
          </p:nvSpPr>
          <p:spPr bwMode="auto">
            <a:xfrm>
              <a:off x="2554288" y="2598738"/>
              <a:ext cx="66675" cy="420688"/>
            </a:xfrm>
            <a:custGeom>
              <a:avLst/>
              <a:gdLst/>
              <a:ahLst/>
              <a:cxnLst/>
              <a:rect l="0" t="0" r="r" b="b"/>
              <a:pathLst>
                <a:path w="17" h="107">
                  <a:moveTo>
                    <a:pt x="0" y="0"/>
                  </a:moveTo>
                  <a:cubicBezTo>
                    <a:pt x="2" y="19"/>
                    <a:pt x="3" y="37"/>
                    <a:pt x="5" y="56"/>
                  </a:cubicBezTo>
                  <a:cubicBezTo>
                    <a:pt x="9" y="73"/>
                    <a:pt x="13" y="90"/>
                    <a:pt x="17" y="107"/>
                  </a:cubicBezTo>
                  <a:cubicBezTo>
                    <a:pt x="15" y="87"/>
                    <a:pt x="13" y="66"/>
                    <a:pt x="11" y="46"/>
                  </a:cubicBezTo>
                  <a:cubicBezTo>
                    <a:pt x="10" y="45"/>
                    <a:pt x="10" y="44"/>
                    <a:pt x="10" y="43"/>
                  </a:cubicBezTo>
                  <a:cubicBezTo>
                    <a:pt x="7" y="28"/>
                    <a:pt x="3" y="14"/>
                    <a:pt x="0" y="0"/>
                  </a:cubicBezTo>
                  <a:close/>
                </a:path>
              </a:pathLst>
            </a:custGeom>
            <a:solidFill>
              <a:schemeClr val="tx2">
                <a:alpha val="20000"/>
              </a:schemeClr>
            </a:solidFill>
            <a:ln>
              <a:noFill/>
            </a:ln>
          </p:spPr>
        </p:sp>
        <p:sp>
          <p:nvSpPr>
            <p:cNvPr id="44" name="Freeform 18"/>
            <p:cNvSpPr/>
            <p:nvPr/>
          </p:nvSpPr>
          <p:spPr bwMode="auto">
            <a:xfrm>
              <a:off x="3143251" y="4757738"/>
              <a:ext cx="161925" cy="873125"/>
            </a:xfrm>
            <a:custGeom>
              <a:avLst/>
              <a:gdLst/>
              <a:ahLst/>
              <a:cxnLst/>
              <a:rect l="0" t="0" r="r" b="b"/>
              <a:pathLst>
                <a:path w="41" h="222">
                  <a:moveTo>
                    <a:pt x="0" y="0"/>
                  </a:moveTo>
                  <a:cubicBezTo>
                    <a:pt x="0" y="31"/>
                    <a:pt x="2" y="62"/>
                    <a:pt x="5" y="93"/>
                  </a:cubicBezTo>
                  <a:cubicBezTo>
                    <a:pt x="8" y="117"/>
                    <a:pt x="12" y="142"/>
                    <a:pt x="17" y="166"/>
                  </a:cubicBezTo>
                  <a:cubicBezTo>
                    <a:pt x="19" y="172"/>
                    <a:pt x="22" y="178"/>
                    <a:pt x="24" y="184"/>
                  </a:cubicBezTo>
                  <a:cubicBezTo>
                    <a:pt x="30" y="197"/>
                    <a:pt x="35" y="209"/>
                    <a:pt x="41" y="222"/>
                  </a:cubicBezTo>
                  <a:cubicBezTo>
                    <a:pt x="40" y="219"/>
                    <a:pt x="39" y="215"/>
                    <a:pt x="38" y="212"/>
                  </a:cubicBezTo>
                  <a:cubicBezTo>
                    <a:pt x="26" y="172"/>
                    <a:pt x="18" y="132"/>
                    <a:pt x="13" y="92"/>
                  </a:cubicBezTo>
                  <a:cubicBezTo>
                    <a:pt x="11" y="68"/>
                    <a:pt x="9" y="45"/>
                    <a:pt x="8" y="22"/>
                  </a:cubicBezTo>
                  <a:cubicBezTo>
                    <a:pt x="8" y="21"/>
                    <a:pt x="7" y="20"/>
                    <a:pt x="7" y="18"/>
                  </a:cubicBezTo>
                  <a:cubicBezTo>
                    <a:pt x="5" y="12"/>
                    <a:pt x="2" y="6"/>
                    <a:pt x="0" y="0"/>
                  </a:cubicBezTo>
                  <a:close/>
                </a:path>
              </a:pathLst>
            </a:custGeom>
            <a:solidFill>
              <a:schemeClr val="tx2">
                <a:alpha val="20000"/>
              </a:schemeClr>
            </a:solidFill>
            <a:ln>
              <a:noFill/>
            </a:ln>
          </p:spPr>
        </p:sp>
        <p:sp>
          <p:nvSpPr>
            <p:cNvPr id="45" name="Freeform 19"/>
            <p:cNvSpPr/>
            <p:nvPr/>
          </p:nvSpPr>
          <p:spPr bwMode="auto">
            <a:xfrm>
              <a:off x="3148013" y="1282700"/>
              <a:ext cx="1768475" cy="3448050"/>
            </a:xfrm>
            <a:custGeom>
              <a:avLst/>
              <a:gdLst/>
              <a:ahLst/>
              <a:cxnLst/>
              <a:rect l="0" t="0" r="r" b="b"/>
              <a:pathLst>
                <a:path w="450" h="878">
                  <a:moveTo>
                    <a:pt x="7" y="854"/>
                  </a:moveTo>
                  <a:cubicBezTo>
                    <a:pt x="10" y="772"/>
                    <a:pt x="26" y="691"/>
                    <a:pt x="50" y="613"/>
                  </a:cubicBezTo>
                  <a:cubicBezTo>
                    <a:pt x="75" y="535"/>
                    <a:pt x="109" y="460"/>
                    <a:pt x="149" y="388"/>
                  </a:cubicBezTo>
                  <a:cubicBezTo>
                    <a:pt x="189" y="316"/>
                    <a:pt x="235" y="248"/>
                    <a:pt x="285" y="183"/>
                  </a:cubicBezTo>
                  <a:cubicBezTo>
                    <a:pt x="310" y="151"/>
                    <a:pt x="337" y="119"/>
                    <a:pt x="364" y="89"/>
                  </a:cubicBezTo>
                  <a:cubicBezTo>
                    <a:pt x="378" y="74"/>
                    <a:pt x="392" y="58"/>
                    <a:pt x="406" y="44"/>
                  </a:cubicBezTo>
                  <a:cubicBezTo>
                    <a:pt x="421" y="29"/>
                    <a:pt x="435" y="15"/>
                    <a:pt x="450" y="1"/>
                  </a:cubicBezTo>
                  <a:cubicBezTo>
                    <a:pt x="450" y="0"/>
                    <a:pt x="450" y="0"/>
                    <a:pt x="450" y="0"/>
                  </a:cubicBezTo>
                  <a:cubicBezTo>
                    <a:pt x="434" y="14"/>
                    <a:pt x="420" y="28"/>
                    <a:pt x="405" y="43"/>
                  </a:cubicBezTo>
                  <a:cubicBezTo>
                    <a:pt x="391" y="57"/>
                    <a:pt x="377" y="72"/>
                    <a:pt x="363" y="88"/>
                  </a:cubicBezTo>
                  <a:cubicBezTo>
                    <a:pt x="335" y="118"/>
                    <a:pt x="308" y="149"/>
                    <a:pt x="283" y="181"/>
                  </a:cubicBezTo>
                  <a:cubicBezTo>
                    <a:pt x="232" y="246"/>
                    <a:pt x="185" y="314"/>
                    <a:pt x="145" y="386"/>
                  </a:cubicBezTo>
                  <a:cubicBezTo>
                    <a:pt x="104" y="457"/>
                    <a:pt x="70" y="533"/>
                    <a:pt x="45" y="611"/>
                  </a:cubicBezTo>
                  <a:cubicBezTo>
                    <a:pt x="19" y="690"/>
                    <a:pt x="3" y="771"/>
                    <a:pt x="0" y="854"/>
                  </a:cubicBezTo>
                  <a:cubicBezTo>
                    <a:pt x="0" y="856"/>
                    <a:pt x="0" y="857"/>
                    <a:pt x="0" y="859"/>
                  </a:cubicBezTo>
                  <a:cubicBezTo>
                    <a:pt x="2" y="865"/>
                    <a:pt x="4" y="872"/>
                    <a:pt x="7" y="878"/>
                  </a:cubicBezTo>
                  <a:cubicBezTo>
                    <a:pt x="7" y="870"/>
                    <a:pt x="7" y="862"/>
                    <a:pt x="7" y="854"/>
                  </a:cubicBezTo>
                  <a:close/>
                </a:path>
              </a:pathLst>
            </a:custGeom>
            <a:solidFill>
              <a:schemeClr val="tx2">
                <a:alpha val="20000"/>
              </a:schemeClr>
            </a:solidFill>
            <a:ln>
              <a:noFill/>
            </a:ln>
          </p:spPr>
        </p:sp>
        <p:sp>
          <p:nvSpPr>
            <p:cNvPr id="46" name="Freeform 20"/>
            <p:cNvSpPr/>
            <p:nvPr/>
          </p:nvSpPr>
          <p:spPr bwMode="auto">
            <a:xfrm>
              <a:off x="3273426" y="5653088"/>
              <a:ext cx="138113" cy="287338"/>
            </a:xfrm>
            <a:custGeom>
              <a:avLst/>
              <a:gdLst/>
              <a:ahLst/>
              <a:cxnLst/>
              <a:rect l="0" t="0" r="r" b="b"/>
              <a:pathLst>
                <a:path w="35" h="73">
                  <a:moveTo>
                    <a:pt x="0" y="0"/>
                  </a:moveTo>
                  <a:cubicBezTo>
                    <a:pt x="7" y="24"/>
                    <a:pt x="16" y="49"/>
                    <a:pt x="26" y="73"/>
                  </a:cubicBezTo>
                  <a:cubicBezTo>
                    <a:pt x="35" y="73"/>
                    <a:pt x="35" y="73"/>
                    <a:pt x="35" y="73"/>
                  </a:cubicBezTo>
                  <a:cubicBezTo>
                    <a:pt x="23" y="49"/>
                    <a:pt x="11" y="24"/>
                    <a:pt x="0" y="0"/>
                  </a:cubicBezTo>
                  <a:close/>
                </a:path>
              </a:pathLst>
            </a:custGeom>
            <a:solidFill>
              <a:schemeClr val="tx2">
                <a:alpha val="20000"/>
              </a:schemeClr>
            </a:solidFill>
            <a:ln>
              <a:noFill/>
            </a:ln>
          </p:spPr>
        </p:sp>
        <p:sp>
          <p:nvSpPr>
            <p:cNvPr id="47" name="Freeform 21"/>
            <p:cNvSpPr/>
            <p:nvPr/>
          </p:nvSpPr>
          <p:spPr bwMode="auto">
            <a:xfrm>
              <a:off x="3143251" y="4656138"/>
              <a:ext cx="31750" cy="188913"/>
            </a:xfrm>
            <a:custGeom>
              <a:avLst/>
              <a:gdLst/>
              <a:ahLst/>
              <a:cxnLst/>
              <a:rect l="0" t="0" r="r" b="b"/>
              <a:pathLst>
                <a:path w="8" h="48">
                  <a:moveTo>
                    <a:pt x="7" y="44"/>
                  </a:moveTo>
                  <a:cubicBezTo>
                    <a:pt x="7" y="46"/>
                    <a:pt x="8" y="47"/>
                    <a:pt x="8" y="48"/>
                  </a:cubicBezTo>
                  <a:cubicBezTo>
                    <a:pt x="8" y="38"/>
                    <a:pt x="8" y="29"/>
                    <a:pt x="8" y="19"/>
                  </a:cubicBezTo>
                  <a:cubicBezTo>
                    <a:pt x="5" y="13"/>
                    <a:pt x="3" y="6"/>
                    <a:pt x="1" y="0"/>
                  </a:cubicBezTo>
                  <a:cubicBezTo>
                    <a:pt x="0" y="9"/>
                    <a:pt x="0" y="17"/>
                    <a:pt x="0" y="26"/>
                  </a:cubicBezTo>
                  <a:cubicBezTo>
                    <a:pt x="2" y="32"/>
                    <a:pt x="5" y="38"/>
                    <a:pt x="7" y="44"/>
                  </a:cubicBezTo>
                  <a:close/>
                </a:path>
              </a:pathLst>
            </a:custGeom>
            <a:solidFill>
              <a:schemeClr val="tx2">
                <a:alpha val="20000"/>
              </a:schemeClr>
            </a:solidFill>
            <a:ln>
              <a:noFill/>
            </a:ln>
          </p:spPr>
        </p:sp>
        <p:sp>
          <p:nvSpPr>
            <p:cNvPr id="48" name="Freeform 22"/>
            <p:cNvSpPr/>
            <p:nvPr/>
          </p:nvSpPr>
          <p:spPr bwMode="auto">
            <a:xfrm>
              <a:off x="3211513" y="5410200"/>
              <a:ext cx="203200" cy="530225"/>
            </a:xfrm>
            <a:custGeom>
              <a:avLst/>
              <a:gdLst/>
              <a:ahLst/>
              <a:cxnLst/>
              <a:rect l="0" t="0" r="r" b="b"/>
              <a:pathLst>
                <a:path w="52" h="135">
                  <a:moveTo>
                    <a:pt x="7" y="18"/>
                  </a:moveTo>
                  <a:cubicBezTo>
                    <a:pt x="5" y="12"/>
                    <a:pt x="2" y="6"/>
                    <a:pt x="0" y="0"/>
                  </a:cubicBezTo>
                  <a:cubicBezTo>
                    <a:pt x="3" y="16"/>
                    <a:pt x="7" y="32"/>
                    <a:pt x="12" y="48"/>
                  </a:cubicBezTo>
                  <a:cubicBezTo>
                    <a:pt x="13" y="53"/>
                    <a:pt x="14" y="57"/>
                    <a:pt x="16" y="62"/>
                  </a:cubicBezTo>
                  <a:cubicBezTo>
                    <a:pt x="27" y="86"/>
                    <a:pt x="39" y="111"/>
                    <a:pt x="51" y="135"/>
                  </a:cubicBezTo>
                  <a:cubicBezTo>
                    <a:pt x="52" y="135"/>
                    <a:pt x="52" y="135"/>
                    <a:pt x="52" y="135"/>
                  </a:cubicBezTo>
                  <a:cubicBezTo>
                    <a:pt x="41" y="109"/>
                    <a:pt x="32" y="83"/>
                    <a:pt x="24" y="56"/>
                  </a:cubicBezTo>
                  <a:cubicBezTo>
                    <a:pt x="18" y="43"/>
                    <a:pt x="13" y="31"/>
                    <a:pt x="7" y="18"/>
                  </a:cubicBezTo>
                  <a:close/>
                </a:path>
              </a:pathLst>
            </a:custGeom>
            <a:solidFill>
              <a:schemeClr val="tx2">
                <a:alpha val="20000"/>
              </a:schemeClr>
            </a:solidFill>
            <a:ln>
              <a:noFill/>
            </a:ln>
          </p:spPr>
        </p:sp>
      </p:grpSp>
      <p:grpSp>
        <p:nvGrpSpPr>
          <p:cNvPr id="49" name="Group 48"/>
          <p:cNvGrpSpPr/>
          <p:nvPr/>
        </p:nvGrpSpPr>
        <p:grpSpPr>
          <a:xfrm>
            <a:off x="20421" y="285"/>
            <a:ext cx="1952272" cy="6852968"/>
            <a:chOff x="6627813" y="195717"/>
            <a:chExt cx="1952625" cy="5678034"/>
          </a:xfrm>
        </p:grpSpPr>
        <p:sp>
          <p:nvSpPr>
            <p:cNvPr id="50" name="Freeform 27"/>
            <p:cNvSpPr/>
            <p:nvPr/>
          </p:nvSpPr>
          <p:spPr bwMode="auto">
            <a:xfrm>
              <a:off x="6627813" y="195717"/>
              <a:ext cx="409575" cy="3646488"/>
            </a:xfrm>
            <a:custGeom>
              <a:avLst/>
              <a:gdLst/>
              <a:ahLst/>
              <a:cxnLst/>
              <a:rect l="0" t="0" r="r" b="b"/>
              <a:pathLst>
                <a:path w="103" h="920">
                  <a:moveTo>
                    <a:pt x="7" y="210"/>
                  </a:moveTo>
                  <a:cubicBezTo>
                    <a:pt x="11" y="288"/>
                    <a:pt x="17" y="367"/>
                    <a:pt x="26" y="445"/>
                  </a:cubicBezTo>
                  <a:cubicBezTo>
                    <a:pt x="34" y="523"/>
                    <a:pt x="44" y="601"/>
                    <a:pt x="57" y="679"/>
                  </a:cubicBezTo>
                  <a:cubicBezTo>
                    <a:pt x="69" y="757"/>
                    <a:pt x="84" y="834"/>
                    <a:pt x="101" y="911"/>
                  </a:cubicBezTo>
                  <a:cubicBezTo>
                    <a:pt x="102" y="914"/>
                    <a:pt x="103" y="917"/>
                    <a:pt x="103" y="920"/>
                  </a:cubicBezTo>
                  <a:cubicBezTo>
                    <a:pt x="102" y="905"/>
                    <a:pt x="100" y="889"/>
                    <a:pt x="99" y="874"/>
                  </a:cubicBezTo>
                  <a:cubicBezTo>
                    <a:pt x="99" y="871"/>
                    <a:pt x="99" y="868"/>
                    <a:pt x="99" y="866"/>
                  </a:cubicBezTo>
                  <a:cubicBezTo>
                    <a:pt x="85" y="803"/>
                    <a:pt x="73" y="741"/>
                    <a:pt x="63" y="678"/>
                  </a:cubicBezTo>
                  <a:cubicBezTo>
                    <a:pt x="50" y="600"/>
                    <a:pt x="39" y="523"/>
                    <a:pt x="30" y="444"/>
                  </a:cubicBezTo>
                  <a:cubicBezTo>
                    <a:pt x="21" y="366"/>
                    <a:pt x="14" y="288"/>
                    <a:pt x="9" y="209"/>
                  </a:cubicBezTo>
                  <a:cubicBezTo>
                    <a:pt x="7" y="170"/>
                    <a:pt x="5" y="131"/>
                    <a:pt x="3" y="92"/>
                  </a:cubicBezTo>
                  <a:cubicBezTo>
                    <a:pt x="2" y="61"/>
                    <a:pt x="1" y="31"/>
                    <a:pt x="1" y="0"/>
                  </a:cubicBezTo>
                  <a:cubicBezTo>
                    <a:pt x="0" y="0"/>
                    <a:pt x="0" y="0"/>
                    <a:pt x="0" y="0"/>
                  </a:cubicBezTo>
                  <a:cubicBezTo>
                    <a:pt x="0" y="31"/>
                    <a:pt x="1" y="61"/>
                    <a:pt x="1" y="92"/>
                  </a:cubicBezTo>
                  <a:cubicBezTo>
                    <a:pt x="3" y="131"/>
                    <a:pt x="4" y="170"/>
                    <a:pt x="7" y="210"/>
                  </a:cubicBezTo>
                  <a:close/>
                </a:path>
              </a:pathLst>
            </a:custGeom>
            <a:solidFill>
              <a:schemeClr val="tx2"/>
            </a:solidFill>
            <a:ln>
              <a:noFill/>
            </a:ln>
          </p:spPr>
        </p:sp>
        <p:sp>
          <p:nvSpPr>
            <p:cNvPr id="51" name="Freeform 28"/>
            <p:cNvSpPr/>
            <p:nvPr/>
          </p:nvSpPr>
          <p:spPr bwMode="auto">
            <a:xfrm>
              <a:off x="7061201" y="3771900"/>
              <a:ext cx="350838" cy="1309688"/>
            </a:xfrm>
            <a:custGeom>
              <a:avLst/>
              <a:gdLst/>
              <a:ahLst/>
              <a:cxnLst/>
              <a:rect l="0" t="0" r="r" b="b"/>
              <a:pathLst>
                <a:path w="88" h="330">
                  <a:moveTo>
                    <a:pt x="53" y="229"/>
                  </a:moveTo>
                  <a:cubicBezTo>
                    <a:pt x="64" y="263"/>
                    <a:pt x="75" y="297"/>
                    <a:pt x="88" y="330"/>
                  </a:cubicBezTo>
                  <a:cubicBezTo>
                    <a:pt x="88" y="323"/>
                    <a:pt x="88" y="315"/>
                    <a:pt x="88" y="308"/>
                  </a:cubicBezTo>
                  <a:cubicBezTo>
                    <a:pt x="88" y="307"/>
                    <a:pt x="88" y="305"/>
                    <a:pt x="88" y="304"/>
                  </a:cubicBezTo>
                  <a:cubicBezTo>
                    <a:pt x="79" y="278"/>
                    <a:pt x="70" y="252"/>
                    <a:pt x="62" y="226"/>
                  </a:cubicBezTo>
                  <a:cubicBezTo>
                    <a:pt x="38" y="152"/>
                    <a:pt x="17" y="76"/>
                    <a:pt x="0" y="0"/>
                  </a:cubicBezTo>
                  <a:cubicBezTo>
                    <a:pt x="2" y="21"/>
                    <a:pt x="4" y="42"/>
                    <a:pt x="7" y="63"/>
                  </a:cubicBezTo>
                  <a:cubicBezTo>
                    <a:pt x="21" y="119"/>
                    <a:pt x="36" y="174"/>
                    <a:pt x="53" y="229"/>
                  </a:cubicBezTo>
                  <a:close/>
                </a:path>
              </a:pathLst>
            </a:custGeom>
            <a:solidFill>
              <a:schemeClr val="tx2"/>
            </a:solidFill>
            <a:ln>
              <a:noFill/>
            </a:ln>
          </p:spPr>
        </p:sp>
        <p:sp>
          <p:nvSpPr>
            <p:cNvPr id="52" name="Freeform 29"/>
            <p:cNvSpPr/>
            <p:nvPr/>
          </p:nvSpPr>
          <p:spPr bwMode="auto">
            <a:xfrm>
              <a:off x="7439026" y="5053013"/>
              <a:ext cx="357188" cy="820738"/>
            </a:xfrm>
            <a:custGeom>
              <a:avLst/>
              <a:gdLst/>
              <a:ahLst/>
              <a:cxnLst/>
              <a:rect l="0" t="0" r="r" b="b"/>
              <a:pathLst>
                <a:path w="90" h="207">
                  <a:moveTo>
                    <a:pt x="6" y="15"/>
                  </a:moveTo>
                  <a:cubicBezTo>
                    <a:pt x="4" y="10"/>
                    <a:pt x="2" y="5"/>
                    <a:pt x="0" y="0"/>
                  </a:cubicBezTo>
                  <a:cubicBezTo>
                    <a:pt x="0" y="9"/>
                    <a:pt x="0" y="19"/>
                    <a:pt x="1" y="29"/>
                  </a:cubicBezTo>
                  <a:cubicBezTo>
                    <a:pt x="14" y="62"/>
                    <a:pt x="27" y="95"/>
                    <a:pt x="42" y="127"/>
                  </a:cubicBezTo>
                  <a:cubicBezTo>
                    <a:pt x="54" y="154"/>
                    <a:pt x="67" y="181"/>
                    <a:pt x="80" y="207"/>
                  </a:cubicBezTo>
                  <a:cubicBezTo>
                    <a:pt x="90" y="207"/>
                    <a:pt x="90" y="207"/>
                    <a:pt x="90" y="207"/>
                  </a:cubicBezTo>
                  <a:cubicBezTo>
                    <a:pt x="76" y="180"/>
                    <a:pt x="63" y="152"/>
                    <a:pt x="50" y="123"/>
                  </a:cubicBezTo>
                  <a:cubicBezTo>
                    <a:pt x="34" y="88"/>
                    <a:pt x="20" y="51"/>
                    <a:pt x="6" y="15"/>
                  </a:cubicBezTo>
                  <a:close/>
                </a:path>
              </a:pathLst>
            </a:custGeom>
            <a:solidFill>
              <a:schemeClr val="tx2"/>
            </a:solidFill>
            <a:ln>
              <a:noFill/>
            </a:ln>
          </p:spPr>
        </p:sp>
        <p:sp>
          <p:nvSpPr>
            <p:cNvPr id="53" name="Freeform 30"/>
            <p:cNvSpPr/>
            <p:nvPr/>
          </p:nvSpPr>
          <p:spPr bwMode="auto">
            <a:xfrm>
              <a:off x="7037388" y="3811588"/>
              <a:ext cx="457200" cy="1852613"/>
            </a:xfrm>
            <a:custGeom>
              <a:avLst/>
              <a:gdLst/>
              <a:ahLst/>
              <a:cxnLst/>
              <a:rect l="0" t="0" r="r" b="b"/>
              <a:pathLst>
                <a:path w="115" h="467">
                  <a:moveTo>
                    <a:pt x="101" y="409"/>
                  </a:moveTo>
                  <a:cubicBezTo>
                    <a:pt x="93" y="388"/>
                    <a:pt x="85" y="366"/>
                    <a:pt x="78" y="344"/>
                  </a:cubicBezTo>
                  <a:cubicBezTo>
                    <a:pt x="57" y="281"/>
                    <a:pt x="41" y="216"/>
                    <a:pt x="29" y="151"/>
                  </a:cubicBezTo>
                  <a:cubicBezTo>
                    <a:pt x="22" y="119"/>
                    <a:pt x="17" y="86"/>
                    <a:pt x="13" y="53"/>
                  </a:cubicBezTo>
                  <a:cubicBezTo>
                    <a:pt x="9" y="35"/>
                    <a:pt x="4" y="18"/>
                    <a:pt x="0" y="0"/>
                  </a:cubicBezTo>
                  <a:cubicBezTo>
                    <a:pt x="5" y="51"/>
                    <a:pt x="12" y="102"/>
                    <a:pt x="21" y="152"/>
                  </a:cubicBezTo>
                  <a:cubicBezTo>
                    <a:pt x="33" y="218"/>
                    <a:pt x="49" y="283"/>
                    <a:pt x="69" y="347"/>
                  </a:cubicBezTo>
                  <a:cubicBezTo>
                    <a:pt x="79" y="378"/>
                    <a:pt x="90" y="410"/>
                    <a:pt x="103" y="441"/>
                  </a:cubicBezTo>
                  <a:cubicBezTo>
                    <a:pt x="107" y="449"/>
                    <a:pt x="111" y="458"/>
                    <a:pt x="115" y="467"/>
                  </a:cubicBezTo>
                  <a:cubicBezTo>
                    <a:pt x="114" y="464"/>
                    <a:pt x="113" y="461"/>
                    <a:pt x="112" y="458"/>
                  </a:cubicBezTo>
                  <a:cubicBezTo>
                    <a:pt x="108" y="442"/>
                    <a:pt x="104" y="425"/>
                    <a:pt x="101" y="409"/>
                  </a:cubicBezTo>
                  <a:close/>
                </a:path>
              </a:pathLst>
            </a:custGeom>
            <a:solidFill>
              <a:schemeClr val="tx2"/>
            </a:solidFill>
            <a:ln>
              <a:noFill/>
            </a:ln>
          </p:spPr>
        </p:sp>
        <p:sp>
          <p:nvSpPr>
            <p:cNvPr id="54" name="Freeform 31"/>
            <p:cNvSpPr/>
            <p:nvPr/>
          </p:nvSpPr>
          <p:spPr bwMode="auto">
            <a:xfrm>
              <a:off x="6992938" y="1263650"/>
              <a:ext cx="144463" cy="2508250"/>
            </a:xfrm>
            <a:custGeom>
              <a:avLst/>
              <a:gdLst/>
              <a:ahLst/>
              <a:cxnLst/>
              <a:rect l="0" t="0" r="r" b="b"/>
              <a:pathLst>
                <a:path w="36" h="633">
                  <a:moveTo>
                    <a:pt x="17" y="633"/>
                  </a:moveTo>
                  <a:cubicBezTo>
                    <a:pt x="15" y="621"/>
                    <a:pt x="14" y="609"/>
                    <a:pt x="13" y="597"/>
                  </a:cubicBezTo>
                  <a:cubicBezTo>
                    <a:pt x="8" y="530"/>
                    <a:pt x="5" y="464"/>
                    <a:pt x="5" y="398"/>
                  </a:cubicBezTo>
                  <a:cubicBezTo>
                    <a:pt x="5" y="331"/>
                    <a:pt x="8" y="265"/>
                    <a:pt x="13" y="198"/>
                  </a:cubicBezTo>
                  <a:cubicBezTo>
                    <a:pt x="15" y="165"/>
                    <a:pt x="18" y="132"/>
                    <a:pt x="22" y="99"/>
                  </a:cubicBezTo>
                  <a:cubicBezTo>
                    <a:pt x="26" y="66"/>
                    <a:pt x="30" y="33"/>
                    <a:pt x="36" y="0"/>
                  </a:cubicBezTo>
                  <a:cubicBezTo>
                    <a:pt x="35" y="0"/>
                    <a:pt x="35" y="0"/>
                    <a:pt x="35" y="0"/>
                  </a:cubicBezTo>
                  <a:cubicBezTo>
                    <a:pt x="29" y="33"/>
                    <a:pt x="24" y="66"/>
                    <a:pt x="20" y="99"/>
                  </a:cubicBezTo>
                  <a:cubicBezTo>
                    <a:pt x="16" y="132"/>
                    <a:pt x="13" y="165"/>
                    <a:pt x="10" y="198"/>
                  </a:cubicBezTo>
                  <a:cubicBezTo>
                    <a:pt x="4" y="264"/>
                    <a:pt x="1" y="331"/>
                    <a:pt x="1" y="398"/>
                  </a:cubicBezTo>
                  <a:cubicBezTo>
                    <a:pt x="0" y="461"/>
                    <a:pt x="2" y="525"/>
                    <a:pt x="7" y="589"/>
                  </a:cubicBezTo>
                  <a:cubicBezTo>
                    <a:pt x="10" y="603"/>
                    <a:pt x="13" y="618"/>
                    <a:pt x="16" y="632"/>
                  </a:cubicBezTo>
                  <a:cubicBezTo>
                    <a:pt x="16" y="632"/>
                    <a:pt x="17" y="633"/>
                    <a:pt x="17" y="633"/>
                  </a:cubicBezTo>
                  <a:close/>
                </a:path>
              </a:pathLst>
            </a:custGeom>
            <a:solidFill>
              <a:schemeClr val="tx2"/>
            </a:solidFill>
            <a:ln>
              <a:noFill/>
            </a:ln>
          </p:spPr>
        </p:sp>
        <p:sp>
          <p:nvSpPr>
            <p:cNvPr id="55" name="Freeform 32"/>
            <p:cNvSpPr/>
            <p:nvPr/>
          </p:nvSpPr>
          <p:spPr bwMode="auto">
            <a:xfrm>
              <a:off x="7526338" y="5640388"/>
              <a:ext cx="111125" cy="233363"/>
            </a:xfrm>
            <a:custGeom>
              <a:avLst/>
              <a:gdLst/>
              <a:ahLst/>
              <a:cxnLst/>
              <a:rect l="0" t="0" r="r" b="b"/>
              <a:pathLst>
                <a:path w="28" h="59">
                  <a:moveTo>
                    <a:pt x="22" y="59"/>
                  </a:moveTo>
                  <a:cubicBezTo>
                    <a:pt x="28" y="59"/>
                    <a:pt x="28" y="59"/>
                    <a:pt x="28" y="59"/>
                  </a:cubicBezTo>
                  <a:cubicBezTo>
                    <a:pt x="18" y="40"/>
                    <a:pt x="9" y="20"/>
                    <a:pt x="0" y="0"/>
                  </a:cubicBezTo>
                  <a:cubicBezTo>
                    <a:pt x="6" y="20"/>
                    <a:pt x="13" y="40"/>
                    <a:pt x="22" y="59"/>
                  </a:cubicBezTo>
                  <a:close/>
                </a:path>
              </a:pathLst>
            </a:custGeom>
            <a:solidFill>
              <a:schemeClr val="tx2"/>
            </a:solidFill>
            <a:ln>
              <a:noFill/>
            </a:ln>
          </p:spPr>
        </p:sp>
        <p:sp>
          <p:nvSpPr>
            <p:cNvPr id="56" name="Freeform 33"/>
            <p:cNvSpPr/>
            <p:nvPr/>
          </p:nvSpPr>
          <p:spPr bwMode="auto">
            <a:xfrm>
              <a:off x="7021513" y="3598863"/>
              <a:ext cx="68263" cy="423863"/>
            </a:xfrm>
            <a:custGeom>
              <a:avLst/>
              <a:gdLst/>
              <a:ahLst/>
              <a:cxnLst/>
              <a:rect l="0" t="0" r="r" b="b"/>
              <a:pathLst>
                <a:path w="17" h="107">
                  <a:moveTo>
                    <a:pt x="4" y="54"/>
                  </a:moveTo>
                  <a:cubicBezTo>
                    <a:pt x="8" y="72"/>
                    <a:pt x="13" y="89"/>
                    <a:pt x="17" y="107"/>
                  </a:cubicBezTo>
                  <a:cubicBezTo>
                    <a:pt x="14" y="86"/>
                    <a:pt x="12" y="65"/>
                    <a:pt x="10" y="44"/>
                  </a:cubicBezTo>
                  <a:cubicBezTo>
                    <a:pt x="10" y="44"/>
                    <a:pt x="9" y="43"/>
                    <a:pt x="9" y="43"/>
                  </a:cubicBezTo>
                  <a:cubicBezTo>
                    <a:pt x="6" y="29"/>
                    <a:pt x="3" y="14"/>
                    <a:pt x="0" y="0"/>
                  </a:cubicBezTo>
                  <a:cubicBezTo>
                    <a:pt x="0" y="2"/>
                    <a:pt x="0" y="5"/>
                    <a:pt x="0" y="8"/>
                  </a:cubicBezTo>
                  <a:cubicBezTo>
                    <a:pt x="1" y="23"/>
                    <a:pt x="3" y="39"/>
                    <a:pt x="4" y="54"/>
                  </a:cubicBezTo>
                  <a:close/>
                </a:path>
              </a:pathLst>
            </a:custGeom>
            <a:solidFill>
              <a:schemeClr val="tx2"/>
            </a:solidFill>
            <a:ln>
              <a:noFill/>
            </a:ln>
          </p:spPr>
        </p:sp>
        <p:sp>
          <p:nvSpPr>
            <p:cNvPr id="57" name="Freeform 34"/>
            <p:cNvSpPr/>
            <p:nvPr/>
          </p:nvSpPr>
          <p:spPr bwMode="auto">
            <a:xfrm>
              <a:off x="7412038" y="2801938"/>
              <a:ext cx="1168400" cy="2251075"/>
            </a:xfrm>
            <a:custGeom>
              <a:avLst/>
              <a:gdLst/>
              <a:ahLst/>
              <a:cxnLst/>
              <a:rect l="0" t="0" r="r" b="b"/>
              <a:pathLst>
                <a:path w="294" h="568">
                  <a:moveTo>
                    <a:pt x="8" y="553"/>
                  </a:moveTo>
                  <a:cubicBezTo>
                    <a:pt x="9" y="501"/>
                    <a:pt x="19" y="448"/>
                    <a:pt x="35" y="397"/>
                  </a:cubicBezTo>
                  <a:cubicBezTo>
                    <a:pt x="51" y="347"/>
                    <a:pt x="73" y="298"/>
                    <a:pt x="99" y="252"/>
                  </a:cubicBezTo>
                  <a:cubicBezTo>
                    <a:pt x="124" y="205"/>
                    <a:pt x="154" y="161"/>
                    <a:pt x="187" y="119"/>
                  </a:cubicBezTo>
                  <a:cubicBezTo>
                    <a:pt x="203" y="98"/>
                    <a:pt x="220" y="77"/>
                    <a:pt x="238" y="58"/>
                  </a:cubicBezTo>
                  <a:cubicBezTo>
                    <a:pt x="247" y="48"/>
                    <a:pt x="256" y="38"/>
                    <a:pt x="265" y="28"/>
                  </a:cubicBezTo>
                  <a:cubicBezTo>
                    <a:pt x="274" y="19"/>
                    <a:pt x="284" y="9"/>
                    <a:pt x="294" y="0"/>
                  </a:cubicBezTo>
                  <a:cubicBezTo>
                    <a:pt x="293" y="0"/>
                    <a:pt x="293" y="0"/>
                    <a:pt x="293" y="0"/>
                  </a:cubicBezTo>
                  <a:cubicBezTo>
                    <a:pt x="283" y="9"/>
                    <a:pt x="273" y="18"/>
                    <a:pt x="264" y="27"/>
                  </a:cubicBezTo>
                  <a:cubicBezTo>
                    <a:pt x="255" y="37"/>
                    <a:pt x="246" y="47"/>
                    <a:pt x="237" y="56"/>
                  </a:cubicBezTo>
                  <a:cubicBezTo>
                    <a:pt x="218" y="76"/>
                    <a:pt x="201" y="96"/>
                    <a:pt x="185" y="117"/>
                  </a:cubicBezTo>
                  <a:cubicBezTo>
                    <a:pt x="151" y="159"/>
                    <a:pt x="121" y="203"/>
                    <a:pt x="95" y="249"/>
                  </a:cubicBezTo>
                  <a:cubicBezTo>
                    <a:pt x="68" y="296"/>
                    <a:pt x="46" y="345"/>
                    <a:pt x="30" y="396"/>
                  </a:cubicBezTo>
                  <a:cubicBezTo>
                    <a:pt x="13" y="445"/>
                    <a:pt x="3" y="497"/>
                    <a:pt x="0" y="549"/>
                  </a:cubicBezTo>
                  <a:cubicBezTo>
                    <a:pt x="3" y="555"/>
                    <a:pt x="5" y="561"/>
                    <a:pt x="7" y="568"/>
                  </a:cubicBezTo>
                  <a:cubicBezTo>
                    <a:pt x="7" y="563"/>
                    <a:pt x="7" y="558"/>
                    <a:pt x="8" y="553"/>
                  </a:cubicBezTo>
                  <a:close/>
                </a:path>
              </a:pathLst>
            </a:custGeom>
            <a:solidFill>
              <a:schemeClr val="tx2"/>
            </a:solidFill>
            <a:ln>
              <a:noFill/>
            </a:ln>
          </p:spPr>
        </p:sp>
        <p:sp>
          <p:nvSpPr>
            <p:cNvPr id="58" name="Freeform 35"/>
            <p:cNvSpPr/>
            <p:nvPr/>
          </p:nvSpPr>
          <p:spPr bwMode="auto">
            <a:xfrm>
              <a:off x="7494588" y="5664200"/>
              <a:ext cx="100013" cy="209550"/>
            </a:xfrm>
            <a:custGeom>
              <a:avLst/>
              <a:gdLst/>
              <a:ahLst/>
              <a:cxnLst/>
              <a:rect l="0" t="0" r="r" b="b"/>
              <a:pathLst>
                <a:path w="25" h="53">
                  <a:moveTo>
                    <a:pt x="0" y="0"/>
                  </a:moveTo>
                  <a:cubicBezTo>
                    <a:pt x="5" y="18"/>
                    <a:pt x="12" y="36"/>
                    <a:pt x="19" y="53"/>
                  </a:cubicBezTo>
                  <a:cubicBezTo>
                    <a:pt x="25" y="53"/>
                    <a:pt x="25" y="53"/>
                    <a:pt x="25" y="53"/>
                  </a:cubicBezTo>
                  <a:cubicBezTo>
                    <a:pt x="16" y="36"/>
                    <a:pt x="8" y="18"/>
                    <a:pt x="0" y="0"/>
                  </a:cubicBezTo>
                  <a:close/>
                </a:path>
              </a:pathLst>
            </a:custGeom>
            <a:solidFill>
              <a:schemeClr val="tx2"/>
            </a:solidFill>
            <a:ln>
              <a:noFill/>
            </a:ln>
          </p:spPr>
        </p:sp>
        <p:sp>
          <p:nvSpPr>
            <p:cNvPr id="59" name="Freeform 36"/>
            <p:cNvSpPr/>
            <p:nvPr/>
          </p:nvSpPr>
          <p:spPr bwMode="auto">
            <a:xfrm>
              <a:off x="7412038" y="5081588"/>
              <a:ext cx="114300" cy="558800"/>
            </a:xfrm>
            <a:custGeom>
              <a:avLst/>
              <a:gdLst/>
              <a:ahLst/>
              <a:cxnLst/>
              <a:rect l="0" t="0" r="r" b="b"/>
              <a:pathLst>
                <a:path w="29" h="141">
                  <a:moveTo>
                    <a:pt x="0" y="0"/>
                  </a:moveTo>
                  <a:cubicBezTo>
                    <a:pt x="0" y="30"/>
                    <a:pt x="2" y="60"/>
                    <a:pt x="7" y="89"/>
                  </a:cubicBezTo>
                  <a:cubicBezTo>
                    <a:pt x="11" y="98"/>
                    <a:pt x="14" y="108"/>
                    <a:pt x="18" y="117"/>
                  </a:cubicBezTo>
                  <a:cubicBezTo>
                    <a:pt x="22" y="125"/>
                    <a:pt x="25" y="133"/>
                    <a:pt x="29" y="141"/>
                  </a:cubicBezTo>
                  <a:cubicBezTo>
                    <a:pt x="28" y="139"/>
                    <a:pt x="28" y="137"/>
                    <a:pt x="27" y="135"/>
                  </a:cubicBezTo>
                  <a:cubicBezTo>
                    <a:pt x="16" y="98"/>
                    <a:pt x="10" y="60"/>
                    <a:pt x="8" y="22"/>
                  </a:cubicBezTo>
                  <a:cubicBezTo>
                    <a:pt x="7" y="18"/>
                    <a:pt x="5" y="15"/>
                    <a:pt x="4" y="11"/>
                  </a:cubicBezTo>
                  <a:cubicBezTo>
                    <a:pt x="2" y="7"/>
                    <a:pt x="1" y="3"/>
                    <a:pt x="0" y="0"/>
                  </a:cubicBezTo>
                  <a:close/>
                </a:path>
              </a:pathLst>
            </a:custGeom>
            <a:solidFill>
              <a:schemeClr val="tx2"/>
            </a:solidFill>
            <a:ln>
              <a:noFill/>
            </a:ln>
          </p:spPr>
        </p:sp>
        <p:sp>
          <p:nvSpPr>
            <p:cNvPr id="60" name="Freeform 37"/>
            <p:cNvSpPr/>
            <p:nvPr/>
          </p:nvSpPr>
          <p:spPr bwMode="auto">
            <a:xfrm>
              <a:off x="7412038" y="4978400"/>
              <a:ext cx="31750" cy="188913"/>
            </a:xfrm>
            <a:custGeom>
              <a:avLst/>
              <a:gdLst/>
              <a:ahLst/>
              <a:cxnLst/>
              <a:rect l="0" t="0" r="r" b="b"/>
              <a:pathLst>
                <a:path w="8" h="48">
                  <a:moveTo>
                    <a:pt x="0" y="26"/>
                  </a:moveTo>
                  <a:cubicBezTo>
                    <a:pt x="1" y="29"/>
                    <a:pt x="2" y="33"/>
                    <a:pt x="4" y="37"/>
                  </a:cubicBezTo>
                  <a:cubicBezTo>
                    <a:pt x="5" y="41"/>
                    <a:pt x="7" y="44"/>
                    <a:pt x="8" y="48"/>
                  </a:cubicBezTo>
                  <a:cubicBezTo>
                    <a:pt x="7" y="38"/>
                    <a:pt x="7" y="28"/>
                    <a:pt x="7" y="19"/>
                  </a:cubicBezTo>
                  <a:cubicBezTo>
                    <a:pt x="5" y="12"/>
                    <a:pt x="3" y="6"/>
                    <a:pt x="0" y="0"/>
                  </a:cubicBezTo>
                  <a:cubicBezTo>
                    <a:pt x="0" y="1"/>
                    <a:pt x="0" y="3"/>
                    <a:pt x="0" y="4"/>
                  </a:cubicBezTo>
                  <a:cubicBezTo>
                    <a:pt x="0" y="11"/>
                    <a:pt x="0" y="19"/>
                    <a:pt x="0" y="26"/>
                  </a:cubicBezTo>
                  <a:close/>
                </a:path>
              </a:pathLst>
            </a:custGeom>
            <a:solidFill>
              <a:schemeClr val="tx2"/>
            </a:solidFill>
            <a:ln>
              <a:noFill/>
            </a:ln>
          </p:spPr>
        </p:sp>
        <p:sp>
          <p:nvSpPr>
            <p:cNvPr id="61" name="Freeform 38"/>
            <p:cNvSpPr/>
            <p:nvPr/>
          </p:nvSpPr>
          <p:spPr bwMode="auto">
            <a:xfrm>
              <a:off x="7439026" y="5434013"/>
              <a:ext cx="174625" cy="439738"/>
            </a:xfrm>
            <a:custGeom>
              <a:avLst/>
              <a:gdLst/>
              <a:ahLst/>
              <a:cxnLst/>
              <a:rect l="0" t="0" r="r" b="b"/>
              <a:pathLst>
                <a:path w="44" h="111">
                  <a:moveTo>
                    <a:pt x="11" y="28"/>
                  </a:moveTo>
                  <a:cubicBezTo>
                    <a:pt x="7" y="19"/>
                    <a:pt x="4" y="9"/>
                    <a:pt x="0" y="0"/>
                  </a:cubicBezTo>
                  <a:cubicBezTo>
                    <a:pt x="3" y="16"/>
                    <a:pt x="7" y="33"/>
                    <a:pt x="11" y="49"/>
                  </a:cubicBezTo>
                  <a:cubicBezTo>
                    <a:pt x="12" y="52"/>
                    <a:pt x="13" y="55"/>
                    <a:pt x="14" y="58"/>
                  </a:cubicBezTo>
                  <a:cubicBezTo>
                    <a:pt x="22" y="76"/>
                    <a:pt x="30" y="94"/>
                    <a:pt x="39" y="111"/>
                  </a:cubicBezTo>
                  <a:cubicBezTo>
                    <a:pt x="44" y="111"/>
                    <a:pt x="44" y="111"/>
                    <a:pt x="44" y="111"/>
                  </a:cubicBezTo>
                  <a:cubicBezTo>
                    <a:pt x="35" y="92"/>
                    <a:pt x="28" y="72"/>
                    <a:pt x="22" y="52"/>
                  </a:cubicBezTo>
                  <a:cubicBezTo>
                    <a:pt x="18" y="44"/>
                    <a:pt x="15" y="36"/>
                    <a:pt x="11" y="28"/>
                  </a:cubicBezTo>
                  <a:close/>
                </a:path>
              </a:pathLst>
            </a:custGeom>
            <a:solidFill>
              <a:schemeClr val="tx2"/>
            </a:solidFill>
            <a:ln>
              <a:noFill/>
            </a:ln>
          </p:spPr>
        </p:sp>
      </p:grpSp>
      <p:sp>
        <p:nvSpPr>
          <p:cNvPr id="62" name="Rectangle 61"/>
          <p:cNvSpPr/>
          <p:nvPr/>
        </p:nvSpPr>
        <p:spPr>
          <a:xfrm>
            <a:off x="0" y="0"/>
            <a:ext cx="182880" cy="6858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1945200" y="624110"/>
            <a:ext cx="6589200" cy="1280890"/>
          </a:xfrm>
          <a:prstGeom prst="rect">
            <a:avLst/>
          </a:prstGeom>
        </p:spPr>
        <p:txBody>
          <a:bodyPr vert="horz" lIns="91440" tIns="45720" rIns="91440" bIns="45720" rtlCol="0" anchor="t">
            <a:normAutofit/>
          </a:bodyPr>
          <a:lstStyle/>
          <a:p>
            <a:r>
              <a:rPr lang="ru-RU" smtClean="0"/>
              <a:t>Образец заголовка</a:t>
            </a:r>
            <a:endParaRPr lang="en-US" dirty="0"/>
          </a:p>
        </p:txBody>
      </p:sp>
      <p:sp>
        <p:nvSpPr>
          <p:cNvPr id="3" name="Text Placeholder 2"/>
          <p:cNvSpPr>
            <a:spLocks noGrp="1"/>
          </p:cNvSpPr>
          <p:nvPr>
            <p:ph type="body" idx="1"/>
          </p:nvPr>
        </p:nvSpPr>
        <p:spPr>
          <a:xfrm>
            <a:off x="1942415" y="2133600"/>
            <a:ext cx="6591985" cy="3886200"/>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2"/>
          </p:nvPr>
        </p:nvSpPr>
        <p:spPr>
          <a:xfrm>
            <a:off x="7772400" y="6135089"/>
            <a:ext cx="766380" cy="370171"/>
          </a:xfrm>
          <a:prstGeom prst="rect">
            <a:avLst/>
          </a:prstGeom>
        </p:spPr>
        <p:txBody>
          <a:bodyPr vert="horz" lIns="91440" tIns="45720" rIns="91440" bIns="45720" rtlCol="0" anchor="ctr"/>
          <a:lstStyle>
            <a:lvl1pPr algn="r">
              <a:defRPr sz="900">
                <a:solidFill>
                  <a:schemeClr val="tx1">
                    <a:tint val="75000"/>
                  </a:schemeClr>
                </a:solidFill>
              </a:defRPr>
            </a:lvl1pPr>
          </a:lstStyle>
          <a:p>
            <a:fld id="{2BD5303B-211C-4097-A2F8-DEF6E8C17C25}" type="datetimeFigureOut">
              <a:rPr lang="ru-RU" smtClean="0"/>
              <a:t>16.05.2016</a:t>
            </a:fld>
            <a:endParaRPr lang="ru-RU"/>
          </a:p>
        </p:txBody>
      </p:sp>
      <p:sp>
        <p:nvSpPr>
          <p:cNvPr id="5" name="Footer Placeholder 4"/>
          <p:cNvSpPr>
            <a:spLocks noGrp="1"/>
          </p:cNvSpPr>
          <p:nvPr>
            <p:ph type="ftr" sz="quarter" idx="3"/>
          </p:nvPr>
        </p:nvSpPr>
        <p:spPr>
          <a:xfrm>
            <a:off x="1942415" y="6135809"/>
            <a:ext cx="5716488"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ru-RU"/>
          </a:p>
        </p:txBody>
      </p:sp>
      <p:sp>
        <p:nvSpPr>
          <p:cNvPr id="6" name="Slide Number Placeholder 5"/>
          <p:cNvSpPr>
            <a:spLocks noGrp="1"/>
          </p:cNvSpPr>
          <p:nvPr>
            <p:ph type="sldNum" sz="quarter" idx="4"/>
          </p:nvPr>
        </p:nvSpPr>
        <p:spPr bwMode="gray">
          <a:xfrm>
            <a:off x="511228" y="787783"/>
            <a:ext cx="584978" cy="365125"/>
          </a:xfrm>
          <a:prstGeom prst="rect">
            <a:avLst/>
          </a:prstGeom>
        </p:spPr>
        <p:txBody>
          <a:bodyPr vert="horz" lIns="91440" tIns="45720" rIns="91440" bIns="45720" rtlCol="0" anchor="ctr"/>
          <a:lstStyle>
            <a:lvl1pPr algn="r">
              <a:defRPr sz="2000">
                <a:solidFill>
                  <a:srgbClr val="FEFFFF"/>
                </a:solidFill>
              </a:defRPr>
            </a:lvl1pPr>
          </a:lstStyle>
          <a:p>
            <a:fld id="{C92EE06B-11EA-4770-835C-C0B5E994D9BC}" type="slidenum">
              <a:rPr lang="ru-RU" smtClean="0"/>
              <a:t>‹#›</a:t>
            </a:fld>
            <a:endParaRPr lang="ru-RU"/>
          </a:p>
        </p:txBody>
      </p:sp>
    </p:spTree>
    <p:extLst>
      <p:ext uri="{BB962C8B-B14F-4D97-AF65-F5344CB8AC3E}">
        <p14:creationId xmlns:p14="http://schemas.microsoft.com/office/powerpoint/2010/main" val="1251036696"/>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 id="2147483684" r:id="rId12"/>
    <p:sldLayoutId id="2147483685" r:id="rId13"/>
    <p:sldLayoutId id="2147483686" r:id="rId14"/>
    <p:sldLayoutId id="2147483687" r:id="rId15"/>
    <p:sldLayoutId id="2147483688" r:id="rId16"/>
  </p:sldLayoutIdLst>
  <p:txStyles>
    <p:titleStyle>
      <a:lvl1pPr algn="l" defTabSz="457200" rtl="0" eaLnBrk="1" latinLnBrk="0" hangingPunct="1">
        <a:spcBef>
          <a:spcPct val="0"/>
        </a:spcBef>
        <a:buNone/>
        <a:defRPr sz="3600" kern="1200">
          <a:solidFill>
            <a:schemeClr val="tx1">
              <a:lumMod val="85000"/>
              <a:lumOff val="1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hyperlink" Target="http://www.uza.uz/ru/images/631.jpg" TargetMode="External"/><Relationship Id="rId1" Type="http://schemas.openxmlformats.org/officeDocument/2006/relationships/slideLayout" Target="../slideLayouts/slideLayout2.xml"/><Relationship Id="rId4" Type="http://schemas.openxmlformats.org/officeDocument/2006/relationships/image" Target="../media/image2.gif"/></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hyperlink" Target="http://www.investopedia.com/terms/g/gdp.asp" TargetMode="External"/><Relationship Id="rId2" Type="http://schemas.openxmlformats.org/officeDocument/2006/relationships/hyperlink" Target="http://www.investopedia.com/terms/p/percapita.asp" TargetMode="External"/><Relationship Id="rId1" Type="http://schemas.openxmlformats.org/officeDocument/2006/relationships/slideLayout" Target="../slideLayouts/slideLayout2.xml"/><Relationship Id="rId5" Type="http://schemas.openxmlformats.org/officeDocument/2006/relationships/hyperlink" Target="http://www.investopedia.com/terms/h/human-development-index-hdi.asp" TargetMode="External"/><Relationship Id="rId4" Type="http://schemas.openxmlformats.org/officeDocument/2006/relationships/hyperlink" Target="http://www.investopedia.com/terms/s/standard-of-living.asp" TargetMode="Externa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рямоугольник 2"/>
          <p:cNvSpPr/>
          <p:nvPr/>
        </p:nvSpPr>
        <p:spPr>
          <a:xfrm>
            <a:off x="907575" y="2263254"/>
            <a:ext cx="7403911" cy="2031325"/>
          </a:xfrm>
          <a:prstGeom prst="rect">
            <a:avLst/>
          </a:prstGeom>
        </p:spPr>
        <p:txBody>
          <a:bodyPr wrap="square">
            <a:spAutoFit/>
          </a:bodyPr>
          <a:lstStyle/>
          <a:p>
            <a:pPr indent="457200" algn="ctr">
              <a:lnSpc>
                <a:spcPct val="150000"/>
              </a:lnSpc>
              <a:spcAft>
                <a:spcPts val="0"/>
              </a:spcAft>
            </a:pPr>
            <a:r>
              <a:rPr lang="uz-Cyrl-UZ" sz="2800" b="1"/>
              <a:t>Mamlakat iqtisodiyoti rivojlanishidagi yangi axborot texnologiyalari va ularning </a:t>
            </a:r>
            <a:r>
              <a:rPr lang="uz-Cyrl-UZ" sz="2800" b="1" smtClean="0"/>
              <a:t>ahamiyati</a:t>
            </a:r>
            <a:endParaRPr lang="ru-RU" sz="2800" b="1" dirty="0">
              <a:effectLst/>
              <a:latin typeface="Times New Roman" panose="02020603050405020304" pitchFamily="18" charset="0"/>
              <a:ea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739712728"/>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471948" y="987996"/>
            <a:ext cx="8672052" cy="5693866"/>
          </a:xfrm>
          <a:prstGeom prst="rect">
            <a:avLst/>
          </a:prstGeom>
        </p:spPr>
        <p:txBody>
          <a:bodyPr wrap="square">
            <a:spAutoFit/>
          </a:bodyPr>
          <a:lstStyle/>
          <a:p>
            <a:r>
              <a:rPr lang="ru-RU" sz="2600" dirty="0" err="1">
                <a:latin typeface="Times New Roman" pitchFamily="18" charset="0"/>
                <a:cs typeface="Times New Roman" pitchFamily="18" charset="0"/>
              </a:rPr>
              <a:t>Chetga</a:t>
            </a:r>
            <a:r>
              <a:rPr lang="ru-RU" sz="2600" dirty="0">
                <a:latin typeface="Times New Roman" pitchFamily="18" charset="0"/>
                <a:cs typeface="Times New Roman" pitchFamily="18" charset="0"/>
              </a:rPr>
              <a:t> </a:t>
            </a:r>
            <a:r>
              <a:rPr lang="ru-RU" sz="2600" dirty="0" err="1">
                <a:latin typeface="Times New Roman" pitchFamily="18" charset="0"/>
                <a:cs typeface="Times New Roman" pitchFamily="18" charset="0"/>
              </a:rPr>
              <a:t>chiqish</a:t>
            </a:r>
            <a:r>
              <a:rPr lang="ru-RU" sz="2600" dirty="0">
                <a:latin typeface="Times New Roman" pitchFamily="18" charset="0"/>
                <a:cs typeface="Times New Roman" pitchFamily="18" charset="0"/>
              </a:rPr>
              <a:t> </a:t>
            </a:r>
            <a:r>
              <a:rPr lang="ru-RU" sz="2600" dirty="0" err="1">
                <a:latin typeface="Times New Roman" pitchFamily="18" charset="0"/>
                <a:cs typeface="Times New Roman" pitchFamily="18" charset="0"/>
              </a:rPr>
              <a:t>bo‘yicha</a:t>
            </a:r>
            <a:r>
              <a:rPr lang="ru-RU" sz="2600" dirty="0">
                <a:latin typeface="Times New Roman" pitchFamily="18" charset="0"/>
                <a:cs typeface="Times New Roman" pitchFamily="18" charset="0"/>
              </a:rPr>
              <a:t> </a:t>
            </a:r>
            <a:r>
              <a:rPr lang="ru-RU" sz="2600" dirty="0" err="1">
                <a:latin typeface="Times New Roman" pitchFamily="18" charset="0"/>
                <a:cs typeface="Times New Roman" pitchFamily="18" charset="0"/>
              </a:rPr>
              <a:t>boshqaruv</a:t>
            </a:r>
            <a:r>
              <a:rPr lang="ru-RU" sz="2600" dirty="0">
                <a:latin typeface="Times New Roman" pitchFamily="18" charset="0"/>
                <a:cs typeface="Times New Roman" pitchFamily="18" charset="0"/>
              </a:rPr>
              <a:t> </a:t>
            </a:r>
            <a:r>
              <a:rPr lang="ru-RU" sz="2600" dirty="0" err="1">
                <a:latin typeface="Times New Roman" pitchFamily="18" charset="0"/>
                <a:cs typeface="Times New Roman" pitchFamily="18" charset="0"/>
              </a:rPr>
              <a:t>shuni</a:t>
            </a:r>
            <a:r>
              <a:rPr lang="ru-RU" sz="2600" dirty="0">
                <a:latin typeface="Times New Roman" pitchFamily="18" charset="0"/>
                <a:cs typeface="Times New Roman" pitchFamily="18" charset="0"/>
              </a:rPr>
              <a:t> </a:t>
            </a:r>
            <a:r>
              <a:rPr lang="ru-RU" sz="2600" dirty="0" err="1">
                <a:latin typeface="Times New Roman" pitchFamily="18" charset="0"/>
                <a:cs typeface="Times New Roman" pitchFamily="18" charset="0"/>
              </a:rPr>
              <a:t>ko‘zda</a:t>
            </a:r>
            <a:r>
              <a:rPr lang="ru-RU" sz="2600" dirty="0">
                <a:latin typeface="Times New Roman" pitchFamily="18" charset="0"/>
                <a:cs typeface="Times New Roman" pitchFamily="18" charset="0"/>
              </a:rPr>
              <a:t> </a:t>
            </a:r>
            <a:r>
              <a:rPr lang="ru-RU" sz="2600" dirty="0" err="1">
                <a:latin typeface="Times New Roman" pitchFamily="18" charset="0"/>
                <a:cs typeface="Times New Roman" pitchFamily="18" charset="0"/>
              </a:rPr>
              <a:t>tutadiki</a:t>
            </a:r>
            <a:r>
              <a:rPr lang="ru-RU" sz="2600" dirty="0">
                <a:latin typeface="Times New Roman" pitchFamily="18" charset="0"/>
                <a:cs typeface="Times New Roman" pitchFamily="18" charset="0"/>
              </a:rPr>
              <a:t>, </a:t>
            </a:r>
            <a:r>
              <a:rPr lang="ru-RU" sz="2600" dirty="0" err="1">
                <a:latin typeface="Times New Roman" pitchFamily="18" charset="0"/>
                <a:cs typeface="Times New Roman" pitchFamily="18" charset="0"/>
              </a:rPr>
              <a:t>menejer</a:t>
            </a:r>
            <a:r>
              <a:rPr lang="ru-RU" sz="2600" dirty="0">
                <a:latin typeface="Times New Roman" pitchFamily="18" charset="0"/>
                <a:cs typeface="Times New Roman" pitchFamily="18" charset="0"/>
              </a:rPr>
              <a:t> </a:t>
            </a:r>
            <a:r>
              <a:rPr lang="ru-RU" sz="2600" dirty="0" err="1">
                <a:latin typeface="Times New Roman" pitchFamily="18" charset="0"/>
                <a:cs typeface="Times New Roman" pitchFamily="18" charset="0"/>
              </a:rPr>
              <a:t>oladigan</a:t>
            </a:r>
            <a:r>
              <a:rPr lang="ru-RU" sz="2600" dirty="0">
                <a:latin typeface="Times New Roman" pitchFamily="18" charset="0"/>
                <a:cs typeface="Times New Roman" pitchFamily="18" charset="0"/>
              </a:rPr>
              <a:t> </a:t>
            </a:r>
            <a:r>
              <a:rPr lang="ru-RU" sz="2600" dirty="0" err="1">
                <a:latin typeface="Times New Roman" pitchFamily="18" charset="0"/>
                <a:cs typeface="Times New Roman" pitchFamily="18" charset="0"/>
              </a:rPr>
              <a:t>ma’lumotlar</a:t>
            </a:r>
            <a:r>
              <a:rPr lang="ru-RU" sz="2600" dirty="0">
                <a:latin typeface="Times New Roman" pitchFamily="18" charset="0"/>
                <a:cs typeface="Times New Roman" pitchFamily="18" charset="0"/>
              </a:rPr>
              <a:t> </a:t>
            </a:r>
            <a:r>
              <a:rPr lang="ru-RU" sz="2600" dirty="0" err="1">
                <a:latin typeface="Times New Roman" pitchFamily="18" charset="0"/>
                <a:cs typeface="Times New Roman" pitchFamily="18" charset="0"/>
              </a:rPr>
              <a:t>asosan</a:t>
            </a:r>
            <a:r>
              <a:rPr lang="ru-RU" sz="2600" dirty="0">
                <a:latin typeface="Times New Roman" pitchFamily="18" charset="0"/>
                <a:cs typeface="Times New Roman" pitchFamily="18" charset="0"/>
              </a:rPr>
              <a:t> </a:t>
            </a:r>
            <a:r>
              <a:rPr lang="ru-RU" sz="2600" dirty="0" err="1">
                <a:latin typeface="Times New Roman" pitchFamily="18" charset="0"/>
                <a:cs typeface="Times New Roman" pitchFamily="18" charset="0"/>
              </a:rPr>
              <a:t>mazmun</a:t>
            </a:r>
            <a:r>
              <a:rPr lang="ru-RU" sz="2600" dirty="0">
                <a:latin typeface="Times New Roman" pitchFamily="18" charset="0"/>
                <a:cs typeface="Times New Roman" pitchFamily="18" charset="0"/>
              </a:rPr>
              <a:t> </a:t>
            </a:r>
            <a:r>
              <a:rPr lang="ru-RU" sz="2600" dirty="0" err="1">
                <a:latin typeface="Times New Roman" pitchFamily="18" charset="0"/>
                <a:cs typeface="Times New Roman" pitchFamily="18" charset="0"/>
              </a:rPr>
              <a:t>jihatdan</a:t>
            </a:r>
            <a:r>
              <a:rPr lang="ru-RU" sz="2600" dirty="0">
                <a:latin typeface="Times New Roman" pitchFamily="18" charset="0"/>
                <a:cs typeface="Times New Roman" pitchFamily="18" charset="0"/>
              </a:rPr>
              <a:t> </a:t>
            </a:r>
            <a:r>
              <a:rPr lang="ru-RU" sz="2600" dirty="0" err="1">
                <a:latin typeface="Times New Roman" pitchFamily="18" charset="0"/>
                <a:cs typeface="Times New Roman" pitchFamily="18" charset="0"/>
              </a:rPr>
              <a:t>firma</a:t>
            </a:r>
            <a:r>
              <a:rPr lang="ru-RU" sz="2600" dirty="0">
                <a:latin typeface="Times New Roman" pitchFamily="18" charset="0"/>
                <a:cs typeface="Times New Roman" pitchFamily="18" charset="0"/>
              </a:rPr>
              <a:t> </a:t>
            </a:r>
            <a:r>
              <a:rPr lang="ru-RU" sz="2600" dirty="0" err="1">
                <a:latin typeface="Times New Roman" pitchFamily="18" charset="0"/>
                <a:cs typeface="Times New Roman" pitchFamily="18" charset="0"/>
              </a:rPr>
              <a:t>xo'jalik</a:t>
            </a:r>
            <a:r>
              <a:rPr lang="ru-RU" sz="2600" dirty="0">
                <a:latin typeface="Times New Roman" pitchFamily="18" charset="0"/>
                <a:cs typeface="Times New Roman" pitchFamily="18" charset="0"/>
              </a:rPr>
              <a:t> </a:t>
            </a:r>
            <a:r>
              <a:rPr lang="ru-RU" sz="2600" dirty="0" err="1">
                <a:latin typeface="Times New Roman" pitchFamily="18" charset="0"/>
                <a:cs typeface="Times New Roman" pitchFamily="18" charset="0"/>
              </a:rPr>
              <a:t>faoliyati</a:t>
            </a:r>
            <a:r>
              <a:rPr lang="ru-RU" sz="2600" dirty="0">
                <a:latin typeface="Times New Roman" pitchFamily="18" charset="0"/>
                <a:cs typeface="Times New Roman" pitchFamily="18" charset="0"/>
              </a:rPr>
              <a:t> </a:t>
            </a:r>
            <a:r>
              <a:rPr lang="ru-RU" sz="2600" dirty="0" err="1">
                <a:latin typeface="Times New Roman" pitchFamily="18" charset="0"/>
                <a:cs typeface="Times New Roman" pitchFamily="18" charset="0"/>
              </a:rPr>
              <a:t>ahvolining</a:t>
            </a:r>
            <a:r>
              <a:rPr lang="ru-RU" sz="2600" dirty="0">
                <a:latin typeface="Times New Roman" pitchFamily="18" charset="0"/>
                <a:cs typeface="Times New Roman" pitchFamily="18" charset="0"/>
              </a:rPr>
              <a:t> </a:t>
            </a:r>
            <a:r>
              <a:rPr lang="ru-RU" sz="2600" dirty="0" err="1">
                <a:latin typeface="Times New Roman" pitchFamily="18" charset="0"/>
                <a:cs typeface="Times New Roman" pitchFamily="18" charset="0"/>
              </a:rPr>
              <a:t>o'rnatilgan</a:t>
            </a:r>
            <a:r>
              <a:rPr lang="ru-RU" sz="2600" dirty="0">
                <a:latin typeface="Times New Roman" pitchFamily="18" charset="0"/>
                <a:cs typeface="Times New Roman" pitchFamily="18" charset="0"/>
              </a:rPr>
              <a:t> </a:t>
            </a:r>
            <a:r>
              <a:rPr lang="ru-RU" sz="2600" dirty="0" err="1">
                <a:latin typeface="Times New Roman" pitchFamily="18" charset="0"/>
                <a:cs typeface="Times New Roman" pitchFamily="18" charset="0"/>
              </a:rPr>
              <a:t>standartlardan</a:t>
            </a:r>
            <a:r>
              <a:rPr lang="ru-RU" sz="2600" dirty="0">
                <a:latin typeface="Times New Roman" pitchFamily="18" charset="0"/>
                <a:cs typeface="Times New Roman" pitchFamily="18" charset="0"/>
              </a:rPr>
              <a:t> (</a:t>
            </a:r>
            <a:r>
              <a:rPr lang="ru-RU" sz="2600" dirty="0" err="1">
                <a:latin typeface="Times New Roman" pitchFamily="18" charset="0"/>
                <a:cs typeface="Times New Roman" pitchFamily="18" charset="0"/>
              </a:rPr>
              <a:t>masalan</a:t>
            </a:r>
            <a:r>
              <a:rPr lang="ru-RU" sz="2600" dirty="0">
                <a:latin typeface="Times New Roman" pitchFamily="18" charset="0"/>
                <a:cs typeface="Times New Roman" pitchFamily="18" charset="0"/>
              </a:rPr>
              <a:t>, </a:t>
            </a:r>
            <a:r>
              <a:rPr lang="ru-RU" sz="2600" dirty="0" err="1">
                <a:latin typeface="Times New Roman" pitchFamily="18" charset="0"/>
                <a:cs typeface="Times New Roman" pitchFamily="18" charset="0"/>
              </a:rPr>
              <a:t>rejalashtirilgan</a:t>
            </a:r>
            <a:r>
              <a:rPr lang="ru-RU" sz="2600" dirty="0">
                <a:latin typeface="Times New Roman" pitchFamily="18" charset="0"/>
                <a:cs typeface="Times New Roman" pitchFamily="18" charset="0"/>
              </a:rPr>
              <a:t> </a:t>
            </a:r>
            <a:r>
              <a:rPr lang="ru-RU" sz="2600" dirty="0" err="1">
                <a:latin typeface="Times New Roman" pitchFamily="18" charset="0"/>
                <a:cs typeface="Times New Roman" pitchFamily="18" charset="0"/>
              </a:rPr>
              <a:t>ahvoldan</a:t>
            </a:r>
            <a:r>
              <a:rPr lang="ru-RU" sz="2600" dirty="0">
                <a:latin typeface="Times New Roman" pitchFamily="18" charset="0"/>
                <a:cs typeface="Times New Roman" pitchFamily="18" charset="0"/>
              </a:rPr>
              <a:t>) </a:t>
            </a:r>
            <a:r>
              <a:rPr lang="ru-RU" sz="2600" dirty="0" err="1">
                <a:latin typeface="Times New Roman" pitchFamily="18" charset="0"/>
                <a:cs typeface="Times New Roman" pitchFamily="18" charset="0"/>
              </a:rPr>
              <a:t>chetga</a:t>
            </a:r>
            <a:r>
              <a:rPr lang="ru-RU" sz="2600" dirty="0">
                <a:latin typeface="Times New Roman" pitchFamily="18" charset="0"/>
                <a:cs typeface="Times New Roman" pitchFamily="18" charset="0"/>
              </a:rPr>
              <a:t> </a:t>
            </a:r>
            <a:r>
              <a:rPr lang="ru-RU" sz="2600" dirty="0" err="1">
                <a:latin typeface="Times New Roman" pitchFamily="18" charset="0"/>
                <a:cs typeface="Times New Roman" pitchFamily="18" charset="0"/>
              </a:rPr>
              <a:t>chiqishini</a:t>
            </a:r>
            <a:r>
              <a:rPr lang="ru-RU" sz="2600" dirty="0">
                <a:latin typeface="Times New Roman" pitchFamily="18" charset="0"/>
                <a:cs typeface="Times New Roman" pitchFamily="18" charset="0"/>
              </a:rPr>
              <a:t> </a:t>
            </a:r>
            <a:r>
              <a:rPr lang="ru-RU" sz="2600" dirty="0" err="1">
                <a:latin typeface="Times New Roman" pitchFamily="18" charset="0"/>
                <a:cs typeface="Times New Roman" pitchFamily="18" charset="0"/>
              </a:rPr>
              <a:t>o‘zida</a:t>
            </a:r>
            <a:r>
              <a:rPr lang="ru-RU" sz="2600" dirty="0">
                <a:latin typeface="Times New Roman" pitchFamily="18" charset="0"/>
                <a:cs typeface="Times New Roman" pitchFamily="18" charset="0"/>
              </a:rPr>
              <a:t> </a:t>
            </a:r>
            <a:r>
              <a:rPr lang="ru-RU" sz="2600" dirty="0" err="1">
                <a:latin typeface="Times New Roman" pitchFamily="18" charset="0"/>
                <a:cs typeface="Times New Roman" pitchFamily="18" charset="0"/>
              </a:rPr>
              <a:t>aks</a:t>
            </a:r>
            <a:r>
              <a:rPr lang="ru-RU" sz="2600" dirty="0">
                <a:latin typeface="Times New Roman" pitchFamily="18" charset="0"/>
                <a:cs typeface="Times New Roman" pitchFamily="18" charset="0"/>
              </a:rPr>
              <a:t> </a:t>
            </a:r>
            <a:r>
              <a:rPr lang="ru-RU" sz="2600" dirty="0" err="1">
                <a:latin typeface="Times New Roman" pitchFamily="18" charset="0"/>
                <a:cs typeface="Times New Roman" pitchFamily="18" charset="0"/>
              </a:rPr>
              <a:t>ettirmog‘i</a:t>
            </a:r>
            <a:r>
              <a:rPr lang="ru-RU" sz="2600" dirty="0">
                <a:latin typeface="Times New Roman" pitchFamily="18" charset="0"/>
                <a:cs typeface="Times New Roman" pitchFamily="18" charset="0"/>
              </a:rPr>
              <a:t> </a:t>
            </a:r>
            <a:r>
              <a:rPr lang="ru-RU" sz="2600" dirty="0" err="1">
                <a:latin typeface="Times New Roman" pitchFamily="18" charset="0"/>
                <a:cs typeface="Times New Roman" pitchFamily="18" charset="0"/>
              </a:rPr>
              <a:t>lozim</a:t>
            </a:r>
            <a:r>
              <a:rPr lang="ru-RU" sz="2600" dirty="0">
                <a:latin typeface="Times New Roman" pitchFamily="18" charset="0"/>
                <a:cs typeface="Times New Roman" pitchFamily="18" charset="0"/>
              </a:rPr>
              <a:t>. </a:t>
            </a:r>
            <a:r>
              <a:rPr lang="ru-RU" sz="2600" dirty="0" err="1">
                <a:latin typeface="Times New Roman" pitchFamily="18" charset="0"/>
                <a:cs typeface="Times New Roman" pitchFamily="18" charset="0"/>
              </a:rPr>
              <a:t>Firmada</a:t>
            </a:r>
            <a:r>
              <a:rPr lang="ru-RU" sz="2600" dirty="0">
                <a:latin typeface="Times New Roman" pitchFamily="18" charset="0"/>
                <a:cs typeface="Times New Roman" pitchFamily="18" charset="0"/>
              </a:rPr>
              <a:t> </a:t>
            </a:r>
            <a:r>
              <a:rPr lang="ru-RU" sz="2600" dirty="0" err="1">
                <a:latin typeface="Times New Roman" pitchFamily="18" charset="0"/>
                <a:cs typeface="Times New Roman" pitchFamily="18" charset="0"/>
              </a:rPr>
              <a:t>chetga</a:t>
            </a:r>
            <a:r>
              <a:rPr lang="ru-RU" sz="2600" dirty="0">
                <a:latin typeface="Times New Roman" pitchFamily="18" charset="0"/>
                <a:cs typeface="Times New Roman" pitchFamily="18" charset="0"/>
              </a:rPr>
              <a:t> </a:t>
            </a:r>
            <a:r>
              <a:rPr lang="ru-RU" sz="2600" dirty="0" err="1">
                <a:latin typeface="Times New Roman" pitchFamily="18" charset="0"/>
                <a:cs typeface="Times New Roman" pitchFamily="18" charset="0"/>
              </a:rPr>
              <a:t>chiqishlar</a:t>
            </a:r>
            <a:r>
              <a:rPr lang="ru-RU" sz="2600" dirty="0">
                <a:latin typeface="Times New Roman" pitchFamily="18" charset="0"/>
                <a:cs typeface="Times New Roman" pitchFamily="18" charset="0"/>
              </a:rPr>
              <a:t> </a:t>
            </a:r>
            <a:r>
              <a:rPr lang="ru-RU" sz="2600" dirty="0" err="1">
                <a:latin typeface="Times New Roman" pitchFamily="18" charset="0"/>
                <a:cs typeface="Times New Roman" pitchFamily="18" charset="0"/>
              </a:rPr>
              <a:t>bo‘yicha</a:t>
            </a:r>
            <a:r>
              <a:rPr lang="ru-RU" sz="2600" dirty="0">
                <a:latin typeface="Times New Roman" pitchFamily="18" charset="0"/>
                <a:cs typeface="Times New Roman" pitchFamily="18" charset="0"/>
              </a:rPr>
              <a:t> </a:t>
            </a:r>
            <a:r>
              <a:rPr lang="ru-RU" sz="2600" dirty="0" err="1">
                <a:latin typeface="Times New Roman" pitchFamily="18" charset="0"/>
                <a:cs typeface="Times New Roman" pitchFamily="18" charset="0"/>
              </a:rPr>
              <a:t>boshqaruv</a:t>
            </a:r>
            <a:r>
              <a:rPr lang="ru-RU" sz="2600" dirty="0">
                <a:latin typeface="Times New Roman" pitchFamily="18" charset="0"/>
                <a:cs typeface="Times New Roman" pitchFamily="18" charset="0"/>
              </a:rPr>
              <a:t> </a:t>
            </a:r>
            <a:r>
              <a:rPr lang="ru-RU" sz="2600" dirty="0" err="1">
                <a:latin typeface="Times New Roman" pitchFamily="18" charset="0"/>
                <a:cs typeface="Times New Roman" pitchFamily="18" charset="0"/>
              </a:rPr>
              <a:t>tamoyillardan</a:t>
            </a:r>
            <a:r>
              <a:rPr lang="ru-RU" sz="2600" dirty="0">
                <a:latin typeface="Times New Roman" pitchFamily="18" charset="0"/>
                <a:cs typeface="Times New Roman" pitchFamily="18" charset="0"/>
              </a:rPr>
              <a:t> </a:t>
            </a:r>
            <a:r>
              <a:rPr lang="ru-RU" sz="2600" dirty="0" err="1">
                <a:latin typeface="Times New Roman" pitchFamily="18" charset="0"/>
                <a:cs typeface="Times New Roman" pitchFamily="18" charset="0"/>
              </a:rPr>
              <a:t>foydalanishda</a:t>
            </a:r>
            <a:r>
              <a:rPr lang="ru-RU" sz="2600" dirty="0">
                <a:latin typeface="Times New Roman" pitchFamily="18" charset="0"/>
                <a:cs typeface="Times New Roman" pitchFamily="18" charset="0"/>
              </a:rPr>
              <a:t> </a:t>
            </a:r>
            <a:r>
              <a:rPr lang="ru-RU" sz="2600" dirty="0" err="1">
                <a:latin typeface="Times New Roman" pitchFamily="18" charset="0"/>
                <a:cs typeface="Times New Roman" pitchFamily="18" charset="0"/>
              </a:rPr>
              <a:t>yaratilayotgan</a:t>
            </a:r>
            <a:r>
              <a:rPr lang="ru-RU" sz="2600" dirty="0">
                <a:latin typeface="Times New Roman" pitchFamily="18" charset="0"/>
                <a:cs typeface="Times New Roman" pitchFamily="18" charset="0"/>
              </a:rPr>
              <a:t> </a:t>
            </a:r>
            <a:r>
              <a:rPr lang="ru-RU" sz="2600" dirty="0" err="1">
                <a:latin typeface="Times New Roman" pitchFamily="18" charset="0"/>
                <a:cs typeface="Times New Roman" pitchFamily="18" charset="0"/>
              </a:rPr>
              <a:t>hisobotlarga</a:t>
            </a:r>
            <a:r>
              <a:rPr lang="ru-RU" sz="2600" dirty="0">
                <a:latin typeface="Times New Roman" pitchFamily="18" charset="0"/>
                <a:cs typeface="Times New Roman" pitchFamily="18" charset="0"/>
              </a:rPr>
              <a:t> </a:t>
            </a:r>
            <a:r>
              <a:rPr lang="ru-RU" sz="2600" dirty="0" err="1">
                <a:latin typeface="Times New Roman" pitchFamily="18" charset="0"/>
                <a:cs typeface="Times New Roman" pitchFamily="18" charset="0"/>
              </a:rPr>
              <a:t>quyidagi</a:t>
            </a:r>
            <a:r>
              <a:rPr lang="ru-RU" sz="2600" dirty="0">
                <a:latin typeface="Times New Roman" pitchFamily="18" charset="0"/>
                <a:cs typeface="Times New Roman" pitchFamily="18" charset="0"/>
              </a:rPr>
              <a:t> </a:t>
            </a:r>
            <a:r>
              <a:rPr lang="ru-RU" sz="2600" dirty="0" err="1">
                <a:latin typeface="Times New Roman" pitchFamily="18" charset="0"/>
                <a:cs typeface="Times New Roman" pitchFamily="18" charset="0"/>
              </a:rPr>
              <a:t>talablar</a:t>
            </a:r>
            <a:r>
              <a:rPr lang="ru-RU" sz="2600" dirty="0">
                <a:latin typeface="Times New Roman" pitchFamily="18" charset="0"/>
                <a:cs typeface="Times New Roman" pitchFamily="18" charset="0"/>
              </a:rPr>
              <a:t> </a:t>
            </a:r>
            <a:r>
              <a:rPr lang="ru-RU" sz="2600" dirty="0" err="1">
                <a:latin typeface="Times New Roman" pitchFamily="18" charset="0"/>
                <a:cs typeface="Times New Roman" pitchFamily="18" charset="0"/>
              </a:rPr>
              <a:t>qo‘yiladi</a:t>
            </a:r>
            <a:r>
              <a:rPr lang="ru-RU" sz="2600" dirty="0">
                <a:latin typeface="Times New Roman" pitchFamily="18" charset="0"/>
                <a:cs typeface="Times New Roman" pitchFamily="18" charset="0"/>
              </a:rPr>
              <a:t>:</a:t>
            </a:r>
          </a:p>
          <a:p>
            <a:pPr marL="342900" lvl="0" indent="-342900">
              <a:buFont typeface="Arial" pitchFamily="34" charset="0"/>
              <a:buChar char="•"/>
            </a:pPr>
            <a:r>
              <a:rPr lang="ru-RU" sz="2600" dirty="0" err="1">
                <a:latin typeface="Times New Roman" pitchFamily="18" charset="0"/>
                <a:cs typeface="Times New Roman" pitchFamily="18" charset="0"/>
              </a:rPr>
              <a:t>hisobot</a:t>
            </a:r>
            <a:r>
              <a:rPr lang="ru-RU" sz="2600" dirty="0">
                <a:latin typeface="Times New Roman" pitchFamily="18" charset="0"/>
                <a:cs typeface="Times New Roman" pitchFamily="18" charset="0"/>
              </a:rPr>
              <a:t> </a:t>
            </a:r>
            <a:r>
              <a:rPr lang="ru-RU" sz="2600" dirty="0" err="1">
                <a:latin typeface="Times New Roman" pitchFamily="18" charset="0"/>
                <a:cs typeface="Times New Roman" pitchFamily="18" charset="0"/>
              </a:rPr>
              <a:t>chetga</a:t>
            </a:r>
            <a:r>
              <a:rPr lang="ru-RU" sz="2600" dirty="0">
                <a:latin typeface="Times New Roman" pitchFamily="18" charset="0"/>
                <a:cs typeface="Times New Roman" pitchFamily="18" charset="0"/>
              </a:rPr>
              <a:t> </a:t>
            </a:r>
            <a:r>
              <a:rPr lang="ru-RU" sz="2600" dirty="0" err="1">
                <a:latin typeface="Times New Roman" pitchFamily="18" charset="0"/>
                <a:cs typeface="Times New Roman" pitchFamily="18" charset="0"/>
              </a:rPr>
              <a:t>chiqish</a:t>
            </a:r>
            <a:r>
              <a:rPr lang="ru-RU" sz="2600" dirty="0">
                <a:latin typeface="Times New Roman" pitchFamily="18" charset="0"/>
                <a:cs typeface="Times New Roman" pitchFamily="18" charset="0"/>
              </a:rPr>
              <a:t> </a:t>
            </a:r>
            <a:r>
              <a:rPr lang="ru-RU" sz="2600" dirty="0" err="1">
                <a:latin typeface="Times New Roman" pitchFamily="18" charset="0"/>
                <a:cs typeface="Times New Roman" pitchFamily="18" charset="0"/>
              </a:rPr>
              <a:t>ro‘y</a:t>
            </a:r>
            <a:r>
              <a:rPr lang="ru-RU" sz="2600" dirty="0">
                <a:latin typeface="Times New Roman" pitchFamily="18" charset="0"/>
                <a:cs typeface="Times New Roman" pitchFamily="18" charset="0"/>
              </a:rPr>
              <a:t> </a:t>
            </a:r>
            <a:r>
              <a:rPr lang="ru-RU" sz="2600" dirty="0" err="1">
                <a:latin typeface="Times New Roman" pitchFamily="18" charset="0"/>
                <a:cs typeface="Times New Roman" pitchFamily="18" charset="0"/>
              </a:rPr>
              <a:t>bergandagina</a:t>
            </a:r>
            <a:r>
              <a:rPr lang="ru-RU" sz="2600" dirty="0">
                <a:latin typeface="Times New Roman" pitchFamily="18" charset="0"/>
                <a:cs typeface="Times New Roman" pitchFamily="18" charset="0"/>
              </a:rPr>
              <a:t> </a:t>
            </a:r>
            <a:r>
              <a:rPr lang="ru-RU" sz="2600" dirty="0" err="1">
                <a:latin typeface="Times New Roman" pitchFamily="18" charset="0"/>
                <a:cs typeface="Times New Roman" pitchFamily="18" charset="0"/>
              </a:rPr>
              <a:t>yaratilishi</a:t>
            </a:r>
            <a:r>
              <a:rPr lang="ru-RU" sz="2600" dirty="0">
                <a:latin typeface="Times New Roman" pitchFamily="18" charset="0"/>
                <a:cs typeface="Times New Roman" pitchFamily="18" charset="0"/>
              </a:rPr>
              <a:t> </a:t>
            </a:r>
            <a:r>
              <a:rPr lang="ru-RU" sz="2600" dirty="0" err="1">
                <a:latin typeface="Times New Roman" pitchFamily="18" charset="0"/>
                <a:cs typeface="Times New Roman" pitchFamily="18" charset="0"/>
              </a:rPr>
              <a:t>mumkin</a:t>
            </a:r>
            <a:r>
              <a:rPr lang="ru-RU" sz="2600" dirty="0">
                <a:latin typeface="Times New Roman" pitchFamily="18" charset="0"/>
                <a:cs typeface="Times New Roman" pitchFamily="18" charset="0"/>
              </a:rPr>
              <a:t>;</a:t>
            </a:r>
          </a:p>
          <a:p>
            <a:pPr marL="342900" lvl="0" indent="-342900">
              <a:buFont typeface="Arial" pitchFamily="34" charset="0"/>
              <a:buChar char="•"/>
            </a:pPr>
            <a:r>
              <a:rPr lang="ru-RU" sz="2600" dirty="0" err="1">
                <a:latin typeface="Times New Roman" pitchFamily="18" charset="0"/>
                <a:cs typeface="Times New Roman" pitchFamily="18" charset="0"/>
              </a:rPr>
              <a:t>hisobotdagi</a:t>
            </a:r>
            <a:r>
              <a:rPr lang="ru-RU" sz="2600" dirty="0">
                <a:latin typeface="Times New Roman" pitchFamily="18" charset="0"/>
                <a:cs typeface="Times New Roman" pitchFamily="18" charset="0"/>
              </a:rPr>
              <a:t> </a:t>
            </a:r>
            <a:r>
              <a:rPr lang="ru-RU" sz="2600" dirty="0" err="1">
                <a:latin typeface="Times New Roman" pitchFamily="18" charset="0"/>
                <a:cs typeface="Times New Roman" pitchFamily="18" charset="0"/>
              </a:rPr>
              <a:t>ma’lumotlar</a:t>
            </a:r>
            <a:r>
              <a:rPr lang="ru-RU" sz="2600" dirty="0">
                <a:latin typeface="Times New Roman" pitchFamily="18" charset="0"/>
                <a:cs typeface="Times New Roman" pitchFamily="18" charset="0"/>
              </a:rPr>
              <a:t> </a:t>
            </a:r>
            <a:r>
              <a:rPr lang="ru-RU" sz="2600" dirty="0" err="1">
                <a:latin typeface="Times New Roman" pitchFamily="18" charset="0"/>
                <a:cs typeface="Times New Roman" pitchFamily="18" charset="0"/>
              </a:rPr>
              <a:t>mazkur</a:t>
            </a:r>
            <a:r>
              <a:rPr lang="ru-RU" sz="2600" dirty="0">
                <a:latin typeface="Times New Roman" pitchFamily="18" charset="0"/>
                <a:cs typeface="Times New Roman" pitchFamily="18" charset="0"/>
              </a:rPr>
              <a:t> </a:t>
            </a:r>
            <a:r>
              <a:rPr lang="ru-RU" sz="2600" dirty="0" err="1">
                <a:latin typeface="Times New Roman" pitchFamily="18" charset="0"/>
                <a:cs typeface="Times New Roman" pitchFamily="18" charset="0"/>
              </a:rPr>
              <a:t>chetga</a:t>
            </a:r>
            <a:r>
              <a:rPr lang="ru-RU" sz="2600" dirty="0">
                <a:latin typeface="Times New Roman" pitchFamily="18" charset="0"/>
                <a:cs typeface="Times New Roman" pitchFamily="18" charset="0"/>
              </a:rPr>
              <a:t> </a:t>
            </a:r>
            <a:r>
              <a:rPr lang="ru-RU" sz="2600" dirty="0" err="1">
                <a:latin typeface="Times New Roman" pitchFamily="18" charset="0"/>
                <a:cs typeface="Times New Roman" pitchFamily="18" charset="0"/>
              </a:rPr>
              <a:t>chiqish</a:t>
            </a:r>
            <a:r>
              <a:rPr lang="ru-RU" sz="2600" dirty="0">
                <a:latin typeface="Times New Roman" pitchFamily="18" charset="0"/>
                <a:cs typeface="Times New Roman" pitchFamily="18" charset="0"/>
              </a:rPr>
              <a:t> </a:t>
            </a:r>
            <a:r>
              <a:rPr lang="ru-RU" sz="2600" dirty="0" err="1">
                <a:latin typeface="Times New Roman" pitchFamily="18" charset="0"/>
                <a:cs typeface="Times New Roman" pitchFamily="18" charset="0"/>
              </a:rPr>
              <a:t>ko‘rsatkichi</a:t>
            </a:r>
            <a:r>
              <a:rPr lang="ru-RU" sz="2600" dirty="0">
                <a:latin typeface="Times New Roman" pitchFamily="18" charset="0"/>
                <a:cs typeface="Times New Roman" pitchFamily="18" charset="0"/>
              </a:rPr>
              <a:t> </a:t>
            </a:r>
            <a:r>
              <a:rPr lang="ru-RU" sz="2600" dirty="0" err="1">
                <a:latin typeface="Times New Roman" pitchFamily="18" charset="0"/>
                <a:cs typeface="Times New Roman" pitchFamily="18" charset="0"/>
              </a:rPr>
              <a:t>uchun</a:t>
            </a:r>
            <a:r>
              <a:rPr lang="ru-RU" sz="2600" dirty="0">
                <a:latin typeface="Times New Roman" pitchFamily="18" charset="0"/>
                <a:cs typeface="Times New Roman" pitchFamily="18" charset="0"/>
              </a:rPr>
              <a:t> </a:t>
            </a:r>
            <a:r>
              <a:rPr lang="ru-RU" sz="2600" dirty="0" err="1">
                <a:latin typeface="Times New Roman" pitchFamily="18" charset="0"/>
                <a:cs typeface="Times New Roman" pitchFamily="18" charset="0"/>
              </a:rPr>
              <a:t>tanqidiy</a:t>
            </a:r>
            <a:r>
              <a:rPr lang="ru-RU" sz="2600" dirty="0">
                <a:latin typeface="Times New Roman" pitchFamily="18" charset="0"/>
                <a:cs typeface="Times New Roman" pitchFamily="18" charset="0"/>
              </a:rPr>
              <a:t> </a:t>
            </a:r>
            <a:r>
              <a:rPr lang="ru-RU" sz="2600" dirty="0" err="1">
                <a:latin typeface="Times New Roman" pitchFamily="18" charset="0"/>
                <a:cs typeface="Times New Roman" pitchFamily="18" charset="0"/>
              </a:rPr>
              <a:t>ahamiyatiga</a:t>
            </a:r>
            <a:r>
              <a:rPr lang="ru-RU" sz="2600" dirty="0">
                <a:latin typeface="Times New Roman" pitchFamily="18" charset="0"/>
                <a:cs typeface="Times New Roman" pitchFamily="18" charset="0"/>
              </a:rPr>
              <a:t> </a:t>
            </a:r>
            <a:r>
              <a:rPr lang="ru-RU" sz="2600" dirty="0" err="1">
                <a:latin typeface="Times New Roman" pitchFamily="18" charset="0"/>
                <a:cs typeface="Times New Roman" pitchFamily="18" charset="0"/>
              </a:rPr>
              <a:t>ko'ra</a:t>
            </a:r>
            <a:r>
              <a:rPr lang="ru-RU" sz="2600" dirty="0">
                <a:latin typeface="Times New Roman" pitchFamily="18" charset="0"/>
                <a:cs typeface="Times New Roman" pitchFamily="18" charset="0"/>
              </a:rPr>
              <a:t> </a:t>
            </a:r>
            <a:r>
              <a:rPr lang="ru-RU" sz="2600" dirty="0" err="1">
                <a:latin typeface="Times New Roman" pitchFamily="18" charset="0"/>
                <a:cs typeface="Times New Roman" pitchFamily="18" charset="0"/>
              </a:rPr>
              <a:t>sortlashtirilishi</a:t>
            </a:r>
            <a:r>
              <a:rPr lang="ru-RU" sz="2600" dirty="0">
                <a:latin typeface="Times New Roman" pitchFamily="18" charset="0"/>
                <a:cs typeface="Times New Roman" pitchFamily="18" charset="0"/>
              </a:rPr>
              <a:t> </a:t>
            </a:r>
            <a:r>
              <a:rPr lang="ru-RU" sz="2600" dirty="0" err="1">
                <a:latin typeface="Times New Roman" pitchFamily="18" charset="0"/>
                <a:cs typeface="Times New Roman" pitchFamily="18" charset="0"/>
              </a:rPr>
              <a:t>kerak</a:t>
            </a:r>
            <a:r>
              <a:rPr lang="ru-RU" sz="2600" dirty="0">
                <a:latin typeface="Times New Roman" pitchFamily="18" charset="0"/>
                <a:cs typeface="Times New Roman" pitchFamily="18" charset="0"/>
              </a:rPr>
              <a:t>;</a:t>
            </a:r>
          </a:p>
          <a:p>
            <a:pPr marL="342900" lvl="0" indent="-342900">
              <a:buFont typeface="Arial" pitchFamily="34" charset="0"/>
              <a:buChar char="•"/>
            </a:pPr>
            <a:r>
              <a:rPr lang="ru-RU" sz="2600" dirty="0" err="1">
                <a:latin typeface="Times New Roman" pitchFamily="18" charset="0"/>
                <a:cs typeface="Times New Roman" pitchFamily="18" charset="0"/>
              </a:rPr>
              <a:t>barcha</a:t>
            </a:r>
            <a:r>
              <a:rPr lang="ru-RU" sz="2600" dirty="0">
                <a:latin typeface="Times New Roman" pitchFamily="18" charset="0"/>
                <a:cs typeface="Times New Roman" pitchFamily="18" charset="0"/>
              </a:rPr>
              <a:t> </a:t>
            </a:r>
            <a:r>
              <a:rPr lang="ru-RU" sz="2600" dirty="0" err="1">
                <a:latin typeface="Times New Roman" pitchFamily="18" charset="0"/>
                <a:cs typeface="Times New Roman" pitchFamily="18" charset="0"/>
              </a:rPr>
              <a:t>chetga</a:t>
            </a:r>
            <a:r>
              <a:rPr lang="ru-RU" sz="2600" dirty="0">
                <a:latin typeface="Times New Roman" pitchFamily="18" charset="0"/>
                <a:cs typeface="Times New Roman" pitchFamily="18" charset="0"/>
              </a:rPr>
              <a:t> </a:t>
            </a:r>
            <a:r>
              <a:rPr lang="ru-RU" sz="2600" dirty="0" err="1">
                <a:latin typeface="Times New Roman" pitchFamily="18" charset="0"/>
                <a:cs typeface="Times New Roman" pitchFamily="18" charset="0"/>
              </a:rPr>
              <a:t>chiqishlarni</a:t>
            </a:r>
            <a:r>
              <a:rPr lang="ru-RU" sz="2600" dirty="0">
                <a:latin typeface="Times New Roman" pitchFamily="18" charset="0"/>
                <a:cs typeface="Times New Roman" pitchFamily="18" charset="0"/>
              </a:rPr>
              <a:t> </a:t>
            </a:r>
            <a:r>
              <a:rPr lang="ru-RU" sz="2600" dirty="0" err="1">
                <a:latin typeface="Times New Roman" pitchFamily="18" charset="0"/>
                <a:cs typeface="Times New Roman" pitchFamily="18" charset="0"/>
              </a:rPr>
              <a:t>iloji</a:t>
            </a:r>
            <a:r>
              <a:rPr lang="ru-RU" sz="2600" dirty="0">
                <a:latin typeface="Times New Roman" pitchFamily="18" charset="0"/>
                <a:cs typeface="Times New Roman" pitchFamily="18" charset="0"/>
              </a:rPr>
              <a:t> </a:t>
            </a:r>
            <a:r>
              <a:rPr lang="ru-RU" sz="2600" dirty="0" err="1">
                <a:latin typeface="Times New Roman" pitchFamily="18" charset="0"/>
                <a:cs typeface="Times New Roman" pitchFamily="18" charset="0"/>
              </a:rPr>
              <a:t>boricha</a:t>
            </a:r>
            <a:r>
              <a:rPr lang="ru-RU" sz="2600" dirty="0">
                <a:latin typeface="Times New Roman" pitchFamily="18" charset="0"/>
                <a:cs typeface="Times New Roman" pitchFamily="18" charset="0"/>
              </a:rPr>
              <a:t> </a:t>
            </a:r>
            <a:r>
              <a:rPr lang="ru-RU" sz="2600" dirty="0" err="1">
                <a:latin typeface="Times New Roman" pitchFamily="18" charset="0"/>
                <a:cs typeface="Times New Roman" pitchFamily="18" charset="0"/>
              </a:rPr>
              <a:t>birgalikda</a:t>
            </a:r>
            <a:r>
              <a:rPr lang="ru-RU" sz="2600" dirty="0">
                <a:latin typeface="Times New Roman" pitchFamily="18" charset="0"/>
                <a:cs typeface="Times New Roman" pitchFamily="18" charset="0"/>
              </a:rPr>
              <a:t> </a:t>
            </a:r>
            <a:r>
              <a:rPr lang="ru-RU" sz="2600" dirty="0" err="1">
                <a:latin typeface="Times New Roman" pitchFamily="18" charset="0"/>
                <a:cs typeface="Times New Roman" pitchFamily="18" charset="0"/>
              </a:rPr>
              <a:t>ko‘rsatish</a:t>
            </a:r>
            <a:r>
              <a:rPr lang="ru-RU" sz="2600" dirty="0">
                <a:latin typeface="Times New Roman" pitchFamily="18" charset="0"/>
                <a:cs typeface="Times New Roman" pitchFamily="18" charset="0"/>
              </a:rPr>
              <a:t>, </a:t>
            </a:r>
            <a:r>
              <a:rPr lang="ru-RU" sz="2600" dirty="0" err="1">
                <a:latin typeface="Times New Roman" pitchFamily="18" charset="0"/>
                <a:cs typeface="Times New Roman" pitchFamily="18" charset="0"/>
              </a:rPr>
              <a:t>chunki</a:t>
            </a:r>
            <a:r>
              <a:rPr lang="ru-RU" sz="2600" dirty="0">
                <a:latin typeface="Times New Roman" pitchFamily="18" charset="0"/>
                <a:cs typeface="Times New Roman" pitchFamily="18" charset="0"/>
              </a:rPr>
              <a:t> </a:t>
            </a:r>
            <a:r>
              <a:rPr lang="ru-RU" sz="2600" dirty="0" err="1">
                <a:latin typeface="Times New Roman" pitchFamily="18" charset="0"/>
                <a:cs typeface="Times New Roman" pitchFamily="18" charset="0"/>
              </a:rPr>
              <a:t>menejer</a:t>
            </a:r>
            <a:r>
              <a:rPr lang="ru-RU" sz="2600" dirty="0">
                <a:latin typeface="Times New Roman" pitchFamily="18" charset="0"/>
                <a:cs typeface="Times New Roman" pitchFamily="18" charset="0"/>
              </a:rPr>
              <a:t> </a:t>
            </a:r>
            <a:r>
              <a:rPr lang="ru-RU" sz="2600" dirty="0" err="1">
                <a:latin typeface="Times New Roman" pitchFamily="18" charset="0"/>
                <a:cs typeface="Times New Roman" pitchFamily="18" charset="0"/>
              </a:rPr>
              <a:t>ular</a:t>
            </a:r>
            <a:r>
              <a:rPr lang="ru-RU" sz="2600" dirty="0">
                <a:latin typeface="Times New Roman" pitchFamily="18" charset="0"/>
                <a:cs typeface="Times New Roman" pitchFamily="18" charset="0"/>
              </a:rPr>
              <a:t> </a:t>
            </a:r>
            <a:r>
              <a:rPr lang="ru-RU" sz="2600" dirty="0" err="1">
                <a:latin typeface="Times New Roman" pitchFamily="18" charset="0"/>
                <a:cs typeface="Times New Roman" pitchFamily="18" charset="0"/>
              </a:rPr>
              <a:t>o‘rtasidagi</a:t>
            </a:r>
            <a:r>
              <a:rPr lang="ru-RU" sz="2600" dirty="0">
                <a:latin typeface="Times New Roman" pitchFamily="18" charset="0"/>
                <a:cs typeface="Times New Roman" pitchFamily="18" charset="0"/>
              </a:rPr>
              <a:t> </a:t>
            </a:r>
            <a:r>
              <a:rPr lang="ru-RU" sz="2600" dirty="0" err="1">
                <a:latin typeface="Times New Roman" pitchFamily="18" charset="0"/>
                <a:cs typeface="Times New Roman" pitchFamily="18" charset="0"/>
              </a:rPr>
              <a:t>mavjud</a:t>
            </a:r>
            <a:r>
              <a:rPr lang="ru-RU" sz="2600" dirty="0">
                <a:latin typeface="Times New Roman" pitchFamily="18" charset="0"/>
                <a:cs typeface="Times New Roman" pitchFamily="18" charset="0"/>
              </a:rPr>
              <a:t> </a:t>
            </a:r>
            <a:r>
              <a:rPr lang="ru-RU" sz="2600" dirty="0" err="1">
                <a:latin typeface="Times New Roman" pitchFamily="18" charset="0"/>
                <a:cs typeface="Times New Roman" pitchFamily="18" charset="0"/>
              </a:rPr>
              <a:t>aloqani</a:t>
            </a:r>
            <a:r>
              <a:rPr lang="ru-RU" sz="2600" dirty="0">
                <a:latin typeface="Times New Roman" pitchFamily="18" charset="0"/>
                <a:cs typeface="Times New Roman" pitchFamily="18" charset="0"/>
              </a:rPr>
              <a:t> </a:t>
            </a:r>
            <a:r>
              <a:rPr lang="ru-RU" sz="2600" dirty="0" err="1">
                <a:latin typeface="Times New Roman" pitchFamily="18" charset="0"/>
                <a:cs typeface="Times New Roman" pitchFamily="18" charset="0"/>
              </a:rPr>
              <a:t>bilishi</a:t>
            </a:r>
            <a:r>
              <a:rPr lang="ru-RU" sz="2600" dirty="0">
                <a:latin typeface="Times New Roman" pitchFamily="18" charset="0"/>
                <a:cs typeface="Times New Roman" pitchFamily="18" charset="0"/>
              </a:rPr>
              <a:t> </a:t>
            </a:r>
            <a:r>
              <a:rPr lang="ru-RU" sz="2600" dirty="0" err="1">
                <a:latin typeface="Times New Roman" pitchFamily="18" charset="0"/>
                <a:cs typeface="Times New Roman" pitchFamily="18" charset="0"/>
              </a:rPr>
              <a:t>kerak</a:t>
            </a:r>
            <a:r>
              <a:rPr lang="ru-RU" sz="2600" dirty="0">
                <a:latin typeface="Times New Roman" pitchFamily="18" charset="0"/>
                <a:cs typeface="Times New Roman" pitchFamily="18" charset="0"/>
              </a:rPr>
              <a:t>;</a:t>
            </a:r>
          </a:p>
          <a:p>
            <a:pPr marL="342900" lvl="0" indent="-342900">
              <a:buFont typeface="Arial" pitchFamily="34" charset="0"/>
              <a:buChar char="•"/>
            </a:pPr>
            <a:r>
              <a:rPr lang="ru-RU" sz="2600" dirty="0" err="1">
                <a:latin typeface="Times New Roman" pitchFamily="18" charset="0"/>
                <a:cs typeface="Times New Roman" pitchFamily="18" charset="0"/>
              </a:rPr>
              <a:t>hisobotda</a:t>
            </a:r>
            <a:r>
              <a:rPr lang="ru-RU" sz="2600" dirty="0">
                <a:latin typeface="Times New Roman" pitchFamily="18" charset="0"/>
                <a:cs typeface="Times New Roman" pitchFamily="18" charset="0"/>
              </a:rPr>
              <a:t> </a:t>
            </a:r>
            <a:r>
              <a:rPr lang="ru-RU" sz="2600" dirty="0" err="1">
                <a:latin typeface="Times New Roman" pitchFamily="18" charset="0"/>
                <a:cs typeface="Times New Roman" pitchFamily="18" charset="0"/>
              </a:rPr>
              <a:t>me’yordan</a:t>
            </a:r>
            <a:r>
              <a:rPr lang="ru-RU" sz="2600" dirty="0">
                <a:latin typeface="Times New Roman" pitchFamily="18" charset="0"/>
                <a:cs typeface="Times New Roman" pitchFamily="18" charset="0"/>
              </a:rPr>
              <a:t> </a:t>
            </a:r>
            <a:r>
              <a:rPr lang="ru-RU" sz="2600" dirty="0" err="1">
                <a:latin typeface="Times New Roman" pitchFamily="18" charset="0"/>
                <a:cs typeface="Times New Roman" pitchFamily="18" charset="0"/>
              </a:rPr>
              <a:t>miqdoriy</a:t>
            </a:r>
            <a:r>
              <a:rPr lang="ru-RU" sz="2600" dirty="0">
                <a:latin typeface="Times New Roman" pitchFamily="18" charset="0"/>
                <a:cs typeface="Times New Roman" pitchFamily="18" charset="0"/>
              </a:rPr>
              <a:t> </a:t>
            </a:r>
            <a:r>
              <a:rPr lang="ru-RU" sz="2600" dirty="0" err="1">
                <a:latin typeface="Times New Roman" pitchFamily="18" charset="0"/>
                <a:cs typeface="Times New Roman" pitchFamily="18" charset="0"/>
              </a:rPr>
              <a:t>chetga</a:t>
            </a:r>
            <a:r>
              <a:rPr lang="ru-RU" sz="2600" dirty="0">
                <a:latin typeface="Times New Roman" pitchFamily="18" charset="0"/>
                <a:cs typeface="Times New Roman" pitchFamily="18" charset="0"/>
              </a:rPr>
              <a:t> </a:t>
            </a:r>
            <a:r>
              <a:rPr lang="ru-RU" sz="2600" dirty="0" err="1">
                <a:latin typeface="Times New Roman" pitchFamily="18" charset="0"/>
                <a:cs typeface="Times New Roman" pitchFamily="18" charset="0"/>
              </a:rPr>
              <a:t>chiqishni</a:t>
            </a:r>
            <a:r>
              <a:rPr lang="ru-RU" sz="2600" dirty="0">
                <a:latin typeface="Times New Roman" pitchFamily="18" charset="0"/>
                <a:cs typeface="Times New Roman" pitchFamily="18" charset="0"/>
              </a:rPr>
              <a:t> </a:t>
            </a:r>
            <a:r>
              <a:rPr lang="ru-RU" sz="2600" dirty="0" err="1">
                <a:latin typeface="Times New Roman" pitchFamily="18" charset="0"/>
                <a:cs typeface="Times New Roman" pitchFamily="18" charset="0"/>
              </a:rPr>
              <a:t>ko‘rsatish</a:t>
            </a:r>
            <a:r>
              <a:rPr lang="ru-RU" sz="2600" dirty="0">
                <a:latin typeface="Times New Roman" pitchFamily="18" charset="0"/>
                <a:cs typeface="Times New Roman" pitchFamily="18" charset="0"/>
              </a:rPr>
              <a:t> </a:t>
            </a:r>
            <a:r>
              <a:rPr lang="ru-RU" sz="2600" dirty="0" err="1" smtClean="0">
                <a:latin typeface="Times New Roman" pitchFamily="18" charset="0"/>
                <a:cs typeface="Times New Roman" pitchFamily="18" charset="0"/>
              </a:rPr>
              <a:t>lozim</a:t>
            </a:r>
            <a:r>
              <a:rPr lang="en-US" sz="2300" dirty="0" smtClean="0">
                <a:latin typeface="Times New Roman" pitchFamily="18" charset="0"/>
                <a:cs typeface="Times New Roman" pitchFamily="18" charset="0"/>
              </a:rPr>
              <a:t>.</a:t>
            </a:r>
            <a:endParaRPr lang="ru-RU" sz="2300" dirty="0">
              <a:latin typeface="Times New Roman" pitchFamily="18" charset="0"/>
              <a:cs typeface="Times New Roman" pitchFamily="18" charset="0"/>
            </a:endParaRPr>
          </a:p>
        </p:txBody>
      </p:sp>
    </p:spTree>
    <p:extLst>
      <p:ext uri="{BB962C8B-B14F-4D97-AF65-F5344CB8AC3E}">
        <p14:creationId xmlns:p14="http://schemas.microsoft.com/office/powerpoint/2010/main" val="113036507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122" name="Rectangle 2"/>
          <p:cNvSpPr>
            <a:spLocks noGrp="1"/>
          </p:cNvSpPr>
          <p:nvPr>
            <p:ph idx="1"/>
          </p:nvPr>
        </p:nvSpPr>
        <p:spPr>
          <a:xfrm>
            <a:off x="4716463" y="1989138"/>
            <a:ext cx="4211637" cy="4608512"/>
          </a:xfrm>
        </p:spPr>
        <p:txBody>
          <a:bodyPr rtlCol="0">
            <a:normAutofit/>
          </a:bodyPr>
          <a:lstStyle/>
          <a:p>
            <a:pPr algn="ctr" eaLnBrk="1" fontAlgn="auto" hangingPunct="1">
              <a:lnSpc>
                <a:spcPct val="90000"/>
              </a:lnSpc>
              <a:spcAft>
                <a:spcPts val="0"/>
              </a:spcAft>
              <a:buFont typeface="Arial" charset="0"/>
              <a:buNone/>
              <a:defRPr/>
            </a:pPr>
            <a:r>
              <a:rPr lang="en-US" sz="2800" b="1" i="1" dirty="0" smtClean="0"/>
              <a:t>    </a:t>
            </a:r>
          </a:p>
          <a:p>
            <a:pPr algn="ctr" eaLnBrk="1" fontAlgn="auto" hangingPunct="1">
              <a:lnSpc>
                <a:spcPct val="90000"/>
              </a:lnSpc>
              <a:spcAft>
                <a:spcPts val="0"/>
              </a:spcAft>
              <a:buFont typeface="Arial" charset="0"/>
              <a:buNone/>
              <a:defRPr/>
            </a:pPr>
            <a:r>
              <a:rPr lang="ru-RU" sz="2500" b="1" dirty="0" smtClean="0">
                <a:solidFill>
                  <a:srgbClr val="003300"/>
                </a:solidFill>
                <a:latin typeface="Times New Roman" pitchFamily="18" charset="0"/>
              </a:rPr>
              <a:t>S</a:t>
            </a:r>
            <a:r>
              <a:rPr lang="en-US" sz="2500" b="1" dirty="0" smtClean="0">
                <a:solidFill>
                  <a:srgbClr val="003300"/>
                </a:solidFill>
                <a:latin typeface="Times New Roman" pitchFamily="18" charset="0"/>
              </a:rPr>
              <a:t>h</a:t>
            </a:r>
            <a:r>
              <a:rPr lang="ru-RU" sz="2500" b="1" dirty="0" err="1" smtClean="0">
                <a:solidFill>
                  <a:srgbClr val="003300"/>
                </a:solidFill>
                <a:latin typeface="Times New Roman" pitchFamily="18" charset="0"/>
              </a:rPr>
              <a:t>uni</a:t>
            </a:r>
            <a:r>
              <a:rPr lang="en-US" sz="2500" b="1" dirty="0" smtClean="0">
                <a:solidFill>
                  <a:srgbClr val="003300"/>
                </a:solidFill>
                <a:latin typeface="Times New Roman" pitchFamily="18" charset="0"/>
              </a:rPr>
              <a:t> </a:t>
            </a:r>
            <a:r>
              <a:rPr lang="ru-RU" sz="2500" b="1" dirty="0" err="1" smtClean="0">
                <a:solidFill>
                  <a:srgbClr val="003300"/>
                </a:solidFill>
                <a:latin typeface="Times New Roman" pitchFamily="18" charset="0"/>
              </a:rPr>
              <a:t>unutmaslik</a:t>
            </a:r>
            <a:r>
              <a:rPr lang="en-US" sz="2500" b="1" dirty="0" smtClean="0">
                <a:solidFill>
                  <a:srgbClr val="003300"/>
                </a:solidFill>
                <a:latin typeface="Times New Roman" pitchFamily="18" charset="0"/>
              </a:rPr>
              <a:t> </a:t>
            </a:r>
            <a:r>
              <a:rPr lang="ru-RU" sz="2500" b="1" dirty="0" err="1" smtClean="0">
                <a:solidFill>
                  <a:srgbClr val="003300"/>
                </a:solidFill>
                <a:latin typeface="Times New Roman" pitchFamily="18" charset="0"/>
              </a:rPr>
              <a:t>kerakki</a:t>
            </a:r>
            <a:r>
              <a:rPr lang="en-US" sz="2500" b="1" dirty="0" smtClean="0">
                <a:solidFill>
                  <a:srgbClr val="003300"/>
                </a:solidFill>
                <a:latin typeface="Times New Roman" pitchFamily="18" charset="0"/>
              </a:rPr>
              <a:t>, </a:t>
            </a:r>
            <a:r>
              <a:rPr lang="ru-RU" sz="2500" b="1" dirty="0" err="1" smtClean="0">
                <a:solidFill>
                  <a:srgbClr val="003300"/>
                </a:solidFill>
                <a:latin typeface="Times New Roman" pitchFamily="18" charset="0"/>
              </a:rPr>
              <a:t>kelajagimiz</a:t>
            </a:r>
            <a:r>
              <a:rPr lang="en-US" sz="2500" b="1" dirty="0" smtClean="0">
                <a:solidFill>
                  <a:srgbClr val="003300"/>
                </a:solidFill>
                <a:latin typeface="Times New Roman" pitchFamily="18" charset="0"/>
              </a:rPr>
              <a:t> </a:t>
            </a:r>
            <a:r>
              <a:rPr lang="ru-RU" sz="2500" b="1" dirty="0" err="1" smtClean="0">
                <a:solidFill>
                  <a:srgbClr val="003300"/>
                </a:solidFill>
                <a:latin typeface="Times New Roman" pitchFamily="18" charset="0"/>
              </a:rPr>
              <a:t>poydevori</a:t>
            </a:r>
            <a:r>
              <a:rPr lang="en-US" sz="2500" b="1" dirty="0" smtClean="0">
                <a:solidFill>
                  <a:srgbClr val="003300"/>
                </a:solidFill>
                <a:latin typeface="Times New Roman" pitchFamily="18" charset="0"/>
              </a:rPr>
              <a:t> </a:t>
            </a:r>
            <a:r>
              <a:rPr lang="ru-RU" sz="2500" b="1" dirty="0" err="1" smtClean="0">
                <a:solidFill>
                  <a:srgbClr val="003300"/>
                </a:solidFill>
                <a:latin typeface="Times New Roman" pitchFamily="18" charset="0"/>
              </a:rPr>
              <a:t>bilim</a:t>
            </a:r>
            <a:r>
              <a:rPr lang="en-US" sz="2500" b="1" dirty="0" smtClean="0">
                <a:solidFill>
                  <a:srgbClr val="003300"/>
                </a:solidFill>
                <a:latin typeface="Times New Roman" pitchFamily="18" charset="0"/>
              </a:rPr>
              <a:t> </a:t>
            </a:r>
            <a:r>
              <a:rPr lang="ru-RU" sz="2500" b="1" dirty="0" err="1" smtClean="0">
                <a:solidFill>
                  <a:srgbClr val="003300"/>
                </a:solidFill>
                <a:latin typeface="Times New Roman" pitchFamily="18" charset="0"/>
              </a:rPr>
              <a:t>dargo</a:t>
            </a:r>
            <a:r>
              <a:rPr lang="uz-Cyrl-UZ" sz="2500" b="1" dirty="0" smtClean="0">
                <a:solidFill>
                  <a:srgbClr val="003300"/>
                </a:solidFill>
                <a:latin typeface="Times New Roman" pitchFamily="18" charset="0"/>
              </a:rPr>
              <a:t>h</a:t>
            </a:r>
            <a:r>
              <a:rPr lang="ru-RU" sz="2500" b="1" dirty="0" err="1" smtClean="0">
                <a:solidFill>
                  <a:srgbClr val="003300"/>
                </a:solidFill>
                <a:latin typeface="Times New Roman" pitchFamily="18" charset="0"/>
              </a:rPr>
              <a:t>larida</a:t>
            </a:r>
            <a:r>
              <a:rPr lang="en-US" sz="2500" b="1" dirty="0" smtClean="0">
                <a:solidFill>
                  <a:srgbClr val="003300"/>
                </a:solidFill>
                <a:latin typeface="Times New Roman" pitchFamily="18" charset="0"/>
              </a:rPr>
              <a:t> </a:t>
            </a:r>
            <a:r>
              <a:rPr lang="ru-RU" sz="2500" b="1" dirty="0" err="1" smtClean="0">
                <a:solidFill>
                  <a:srgbClr val="003300"/>
                </a:solidFill>
                <a:latin typeface="Times New Roman" pitchFamily="18" charset="0"/>
              </a:rPr>
              <a:t>yaratiladi</a:t>
            </a:r>
            <a:r>
              <a:rPr lang="en-US" sz="2500" b="1" dirty="0" smtClean="0">
                <a:solidFill>
                  <a:srgbClr val="003300"/>
                </a:solidFill>
                <a:latin typeface="Times New Roman" pitchFamily="18" charset="0"/>
              </a:rPr>
              <a:t>, </a:t>
            </a:r>
            <a:r>
              <a:rPr lang="ru-RU" sz="2500" b="1" dirty="0" err="1" smtClean="0">
                <a:solidFill>
                  <a:srgbClr val="003300"/>
                </a:solidFill>
                <a:latin typeface="Times New Roman" pitchFamily="18" charset="0"/>
              </a:rPr>
              <a:t>bosh</a:t>
            </a:r>
            <a:r>
              <a:rPr lang="uz-Cyrl-UZ" sz="2500" b="1" dirty="0" smtClean="0">
                <a:solidFill>
                  <a:srgbClr val="003300"/>
                </a:solidFill>
                <a:latin typeface="Times New Roman" pitchFamily="18" charset="0"/>
              </a:rPr>
              <a:t>q</a:t>
            </a:r>
            <a:r>
              <a:rPr lang="ru-RU" sz="2500" b="1" dirty="0" err="1" smtClean="0">
                <a:solidFill>
                  <a:srgbClr val="003300"/>
                </a:solidFill>
                <a:latin typeface="Times New Roman" pitchFamily="18" charset="0"/>
              </a:rPr>
              <a:t>acha</a:t>
            </a:r>
            <a:r>
              <a:rPr lang="en-US" sz="2500" b="1" dirty="0" smtClean="0">
                <a:solidFill>
                  <a:srgbClr val="003300"/>
                </a:solidFill>
                <a:latin typeface="Times New Roman" pitchFamily="18" charset="0"/>
              </a:rPr>
              <a:t> </a:t>
            </a:r>
            <a:r>
              <a:rPr lang="ru-RU" sz="2500" b="1" dirty="0" err="1" smtClean="0">
                <a:solidFill>
                  <a:srgbClr val="003300"/>
                </a:solidFill>
                <a:latin typeface="Times New Roman" pitchFamily="18" charset="0"/>
              </a:rPr>
              <a:t>aytga</a:t>
            </a:r>
            <a:r>
              <a:rPr lang="uz-Cyrl-UZ" sz="2500" b="1" dirty="0" smtClean="0">
                <a:solidFill>
                  <a:srgbClr val="003300"/>
                </a:solidFill>
                <a:latin typeface="Times New Roman" pitchFamily="18" charset="0"/>
              </a:rPr>
              <a:t>n</a:t>
            </a:r>
            <a:r>
              <a:rPr lang="ru-RU" sz="2500" b="1" dirty="0" err="1" smtClean="0">
                <a:solidFill>
                  <a:srgbClr val="003300"/>
                </a:solidFill>
                <a:latin typeface="Times New Roman" pitchFamily="18" charset="0"/>
              </a:rPr>
              <a:t>da</a:t>
            </a:r>
            <a:r>
              <a:rPr lang="en-US" sz="2500" b="1" dirty="0" smtClean="0">
                <a:solidFill>
                  <a:srgbClr val="003300"/>
                </a:solidFill>
                <a:latin typeface="Times New Roman" pitchFamily="18" charset="0"/>
              </a:rPr>
              <a:t>, </a:t>
            </a:r>
            <a:r>
              <a:rPr lang="ru-RU" sz="2500" b="1" dirty="0" err="1" smtClean="0">
                <a:solidFill>
                  <a:srgbClr val="003300"/>
                </a:solidFill>
                <a:latin typeface="Times New Roman" pitchFamily="18" charset="0"/>
              </a:rPr>
              <a:t>xal</a:t>
            </a:r>
            <a:r>
              <a:rPr lang="uz-Cyrl-UZ" sz="2500" b="1" dirty="0" smtClean="0">
                <a:solidFill>
                  <a:srgbClr val="003300"/>
                </a:solidFill>
                <a:latin typeface="Times New Roman" pitchFamily="18" charset="0"/>
              </a:rPr>
              <a:t>q</a:t>
            </a:r>
            <a:r>
              <a:rPr lang="ru-RU" sz="2500" b="1" dirty="0" err="1" smtClean="0">
                <a:solidFill>
                  <a:srgbClr val="003300"/>
                </a:solidFill>
                <a:latin typeface="Times New Roman" pitchFamily="18" charset="0"/>
              </a:rPr>
              <a:t>imizning</a:t>
            </a:r>
            <a:r>
              <a:rPr lang="en-US" sz="2500" b="1" dirty="0" smtClean="0">
                <a:solidFill>
                  <a:srgbClr val="003300"/>
                </a:solidFill>
                <a:latin typeface="Times New Roman" pitchFamily="18" charset="0"/>
              </a:rPr>
              <a:t> </a:t>
            </a:r>
            <a:r>
              <a:rPr lang="ru-RU" sz="2500" b="1" dirty="0" err="1" smtClean="0">
                <a:solidFill>
                  <a:srgbClr val="003300"/>
                </a:solidFill>
                <a:latin typeface="Times New Roman" pitchFamily="18" charset="0"/>
              </a:rPr>
              <a:t>ertangi</a:t>
            </a:r>
            <a:r>
              <a:rPr lang="en-US" sz="2500" b="1" dirty="0" smtClean="0">
                <a:solidFill>
                  <a:srgbClr val="003300"/>
                </a:solidFill>
                <a:latin typeface="Times New Roman" pitchFamily="18" charset="0"/>
              </a:rPr>
              <a:t> </a:t>
            </a:r>
            <a:r>
              <a:rPr lang="ru-RU" sz="2500" b="1" dirty="0" err="1" smtClean="0">
                <a:solidFill>
                  <a:srgbClr val="003300"/>
                </a:solidFill>
                <a:latin typeface="Times New Roman" pitchFamily="18" charset="0"/>
              </a:rPr>
              <a:t>kuni</a:t>
            </a:r>
            <a:r>
              <a:rPr lang="en-US" sz="2500" b="1" dirty="0" smtClean="0">
                <a:solidFill>
                  <a:srgbClr val="003300"/>
                </a:solidFill>
                <a:latin typeface="Times New Roman" pitchFamily="18" charset="0"/>
              </a:rPr>
              <a:t> </a:t>
            </a:r>
            <a:r>
              <a:rPr lang="uz-Cyrl-UZ" sz="2500" b="1" dirty="0" smtClean="0">
                <a:solidFill>
                  <a:srgbClr val="003300"/>
                </a:solidFill>
                <a:latin typeface="Times New Roman" pitchFamily="18" charset="0"/>
              </a:rPr>
              <a:t>qanday </a:t>
            </a:r>
            <a:r>
              <a:rPr lang="ru-RU" sz="2500" b="1" dirty="0" err="1" smtClean="0">
                <a:solidFill>
                  <a:srgbClr val="003300"/>
                </a:solidFill>
                <a:latin typeface="Times New Roman" pitchFamily="18" charset="0"/>
              </a:rPr>
              <a:t>b</a:t>
            </a:r>
            <a:r>
              <a:rPr lang="uz-Cyrl-UZ" sz="2500" b="1" dirty="0" smtClean="0">
                <a:solidFill>
                  <a:srgbClr val="003300"/>
                </a:solidFill>
                <a:latin typeface="Times New Roman" pitchFamily="18" charset="0"/>
              </a:rPr>
              <a:t>o‘</a:t>
            </a:r>
            <a:r>
              <a:rPr lang="ru-RU" sz="2500" b="1" dirty="0" err="1" smtClean="0">
                <a:solidFill>
                  <a:srgbClr val="003300"/>
                </a:solidFill>
                <a:latin typeface="Times New Roman" pitchFamily="18" charset="0"/>
              </a:rPr>
              <a:t>lishi</a:t>
            </a:r>
            <a:r>
              <a:rPr lang="en-US" sz="2500" b="1" dirty="0" smtClean="0">
                <a:solidFill>
                  <a:srgbClr val="003300"/>
                </a:solidFill>
                <a:latin typeface="Times New Roman" pitchFamily="18" charset="0"/>
              </a:rPr>
              <a:t> </a:t>
            </a:r>
            <a:r>
              <a:rPr lang="ru-RU" sz="2500" b="1" dirty="0" err="1" smtClean="0">
                <a:solidFill>
                  <a:srgbClr val="003300"/>
                </a:solidFill>
                <a:latin typeface="Times New Roman" pitchFamily="18" charset="0"/>
              </a:rPr>
              <a:t>farzandlarimizning</a:t>
            </a:r>
            <a:r>
              <a:rPr lang="en-US" sz="2500" b="1" dirty="0" smtClean="0">
                <a:solidFill>
                  <a:srgbClr val="003300"/>
                </a:solidFill>
                <a:latin typeface="Times New Roman" pitchFamily="18" charset="0"/>
              </a:rPr>
              <a:t> </a:t>
            </a:r>
            <a:r>
              <a:rPr lang="ru-RU" sz="2500" b="1" dirty="0" err="1" smtClean="0">
                <a:solidFill>
                  <a:srgbClr val="003300"/>
                </a:solidFill>
                <a:latin typeface="Times New Roman" pitchFamily="18" charset="0"/>
              </a:rPr>
              <a:t>bugun</a:t>
            </a:r>
            <a:r>
              <a:rPr lang="en-US" sz="2500" b="1" dirty="0" smtClean="0">
                <a:solidFill>
                  <a:srgbClr val="003300"/>
                </a:solidFill>
                <a:latin typeface="Times New Roman" pitchFamily="18" charset="0"/>
              </a:rPr>
              <a:t> </a:t>
            </a:r>
            <a:r>
              <a:rPr lang="uz-Cyrl-UZ" sz="2500" b="1" dirty="0" smtClean="0">
                <a:solidFill>
                  <a:srgbClr val="003300"/>
                </a:solidFill>
                <a:latin typeface="Times New Roman" pitchFamily="18" charset="0"/>
              </a:rPr>
              <a:t>qanday </a:t>
            </a:r>
            <a:r>
              <a:rPr lang="ru-RU" sz="2500" b="1" dirty="0" err="1" smtClean="0">
                <a:solidFill>
                  <a:srgbClr val="003300"/>
                </a:solidFill>
                <a:latin typeface="Times New Roman" pitchFamily="18" charset="0"/>
              </a:rPr>
              <a:t>ta’lim</a:t>
            </a:r>
            <a:r>
              <a:rPr lang="uz-Cyrl-UZ" sz="2500" b="1" dirty="0" smtClean="0">
                <a:solidFill>
                  <a:srgbClr val="003300"/>
                </a:solidFill>
                <a:latin typeface="Times New Roman" pitchFamily="18" charset="0"/>
              </a:rPr>
              <a:t> va </a:t>
            </a:r>
            <a:r>
              <a:rPr lang="ru-RU" sz="2500" b="1" dirty="0" err="1" smtClean="0">
                <a:solidFill>
                  <a:srgbClr val="003300"/>
                </a:solidFill>
                <a:latin typeface="Times New Roman" pitchFamily="18" charset="0"/>
              </a:rPr>
              <a:t>t</a:t>
            </a:r>
            <a:r>
              <a:rPr lang="uz-Cyrl-UZ" sz="2500" b="1" dirty="0" smtClean="0">
                <a:solidFill>
                  <a:srgbClr val="003300"/>
                </a:solidFill>
                <a:latin typeface="Times New Roman" pitchFamily="18" charset="0"/>
              </a:rPr>
              <a:t>ar</a:t>
            </a:r>
            <a:r>
              <a:rPr lang="ru-RU" sz="2500" b="1" dirty="0" err="1" smtClean="0">
                <a:solidFill>
                  <a:srgbClr val="003300"/>
                </a:solidFill>
                <a:latin typeface="Times New Roman" pitchFamily="18" charset="0"/>
              </a:rPr>
              <a:t>biya</a:t>
            </a:r>
            <a:r>
              <a:rPr lang="en-US" sz="2500" b="1" dirty="0" smtClean="0">
                <a:solidFill>
                  <a:srgbClr val="003300"/>
                </a:solidFill>
                <a:latin typeface="Times New Roman" pitchFamily="18" charset="0"/>
              </a:rPr>
              <a:t> </a:t>
            </a:r>
            <a:r>
              <a:rPr lang="ru-RU" sz="2500" b="1" dirty="0" err="1" smtClean="0">
                <a:solidFill>
                  <a:srgbClr val="003300"/>
                </a:solidFill>
                <a:latin typeface="Times New Roman" pitchFamily="18" charset="0"/>
              </a:rPr>
              <a:t>olishiga</a:t>
            </a:r>
            <a:r>
              <a:rPr lang="en-US" sz="2500" b="1" dirty="0" smtClean="0">
                <a:solidFill>
                  <a:srgbClr val="003300"/>
                </a:solidFill>
                <a:latin typeface="Times New Roman" pitchFamily="18" charset="0"/>
              </a:rPr>
              <a:t> </a:t>
            </a:r>
            <a:r>
              <a:rPr lang="ru-RU" sz="2500" b="1" dirty="0" err="1" smtClean="0">
                <a:solidFill>
                  <a:srgbClr val="003300"/>
                </a:solidFill>
                <a:latin typeface="Times New Roman" pitchFamily="18" charset="0"/>
              </a:rPr>
              <a:t>bo</a:t>
            </a:r>
            <a:r>
              <a:rPr lang="uz-Cyrl-UZ" sz="2500" b="1" dirty="0" smtClean="0">
                <a:solidFill>
                  <a:srgbClr val="003300"/>
                </a:solidFill>
                <a:latin typeface="Times New Roman" pitchFamily="18" charset="0"/>
              </a:rPr>
              <a:t>g‘liq.</a:t>
            </a:r>
            <a:endParaRPr lang="en-US" sz="2500" b="1" dirty="0" smtClean="0">
              <a:solidFill>
                <a:srgbClr val="003300"/>
              </a:solidFill>
              <a:latin typeface="Times New Roman" pitchFamily="18" charset="0"/>
            </a:endParaRPr>
          </a:p>
          <a:p>
            <a:pPr algn="r" eaLnBrk="1" fontAlgn="auto" hangingPunct="1">
              <a:lnSpc>
                <a:spcPct val="90000"/>
              </a:lnSpc>
              <a:spcAft>
                <a:spcPts val="0"/>
              </a:spcAft>
              <a:buFont typeface="Arial" charset="0"/>
              <a:buNone/>
              <a:defRPr/>
            </a:pPr>
            <a:r>
              <a:rPr lang="en-US" sz="2200" b="1" dirty="0" err="1" smtClean="0">
                <a:solidFill>
                  <a:schemeClr val="accent6">
                    <a:lumMod val="60000"/>
                    <a:lumOff val="40000"/>
                  </a:schemeClr>
                </a:solidFill>
                <a:latin typeface="Times New Roman" pitchFamily="18" charset="0"/>
              </a:rPr>
              <a:t>I.A.Karimov</a:t>
            </a:r>
            <a:endParaRPr lang="ru-RU" sz="2200" b="1" dirty="0" smtClean="0">
              <a:solidFill>
                <a:schemeClr val="accent6">
                  <a:lumMod val="60000"/>
                  <a:lumOff val="40000"/>
                </a:schemeClr>
              </a:solidFill>
              <a:latin typeface="Times New Roman" pitchFamily="18" charset="0"/>
            </a:endParaRPr>
          </a:p>
        </p:txBody>
      </p:sp>
      <p:pic>
        <p:nvPicPr>
          <p:cNvPr id="5123" name="Picture 3" descr="http://www.uza.uz/ru/images/631.jpg">
            <a:hlinkClick r:id="rId2"/>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16694" y="1243012"/>
            <a:ext cx="4319588" cy="5614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4" name="Picture 4" descr="241"/>
          <p:cNvPicPr>
            <a:picLocks noChangeAspect="1" noChangeArrowheads="1" noCrop="1"/>
          </p:cNvPicPr>
          <p:nvPr/>
        </p:nvPicPr>
        <p:blipFill>
          <a:blip r:embed="rId4">
            <a:extLst>
              <a:ext uri="{28A0092B-C50C-407E-A947-70E740481C1C}">
                <a14:useLocalDpi xmlns:a14="http://schemas.microsoft.com/office/drawing/2010/main" val="0"/>
              </a:ext>
            </a:extLst>
          </a:blip>
          <a:srcRect/>
          <a:stretch>
            <a:fillRect/>
          </a:stretch>
        </p:blipFill>
        <p:spPr bwMode="auto">
          <a:xfrm>
            <a:off x="4950619" y="634546"/>
            <a:ext cx="3583782" cy="1584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721565134"/>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4" presetClass="entr" presetSubtype="0" accel="100000" fill="hold" nodeType="afterEffect">
                                  <p:stCondLst>
                                    <p:cond delay="0"/>
                                  </p:stCondLst>
                                  <p:childTnLst>
                                    <p:set>
                                      <p:cBhvr>
                                        <p:cTn id="6" dur="1" fill="hold">
                                          <p:stCondLst>
                                            <p:cond delay="0"/>
                                          </p:stCondLst>
                                        </p:cTn>
                                        <p:tgtEl>
                                          <p:spTgt spid="5123"/>
                                        </p:tgtEl>
                                        <p:attrNameLst>
                                          <p:attrName>style.visibility</p:attrName>
                                        </p:attrNameLst>
                                      </p:cBhvr>
                                      <p:to>
                                        <p:strVal val="visible"/>
                                      </p:to>
                                    </p:set>
                                    <p:anim calcmode="lin" valueType="num">
                                      <p:cBhvr>
                                        <p:cTn id="7" dur="500" fill="hold"/>
                                        <p:tgtEl>
                                          <p:spTgt spid="5123"/>
                                        </p:tgtEl>
                                        <p:attrNameLst>
                                          <p:attrName>ppt_w</p:attrName>
                                        </p:attrNameLst>
                                      </p:cBhvr>
                                      <p:tavLst>
                                        <p:tav tm="0">
                                          <p:val>
                                            <p:strVal val="#ppt_w*0.05"/>
                                          </p:val>
                                        </p:tav>
                                        <p:tav tm="100000">
                                          <p:val>
                                            <p:strVal val="#ppt_w"/>
                                          </p:val>
                                        </p:tav>
                                      </p:tavLst>
                                    </p:anim>
                                    <p:anim calcmode="lin" valueType="num">
                                      <p:cBhvr>
                                        <p:cTn id="8" dur="500" fill="hold"/>
                                        <p:tgtEl>
                                          <p:spTgt spid="5123"/>
                                        </p:tgtEl>
                                        <p:attrNameLst>
                                          <p:attrName>ppt_h</p:attrName>
                                        </p:attrNameLst>
                                      </p:cBhvr>
                                      <p:tavLst>
                                        <p:tav tm="0">
                                          <p:val>
                                            <p:strVal val="#ppt_h"/>
                                          </p:val>
                                        </p:tav>
                                        <p:tav tm="100000">
                                          <p:val>
                                            <p:strVal val="#ppt_h"/>
                                          </p:val>
                                        </p:tav>
                                      </p:tavLst>
                                    </p:anim>
                                    <p:anim calcmode="lin" valueType="num">
                                      <p:cBhvr>
                                        <p:cTn id="9" dur="500" fill="hold"/>
                                        <p:tgtEl>
                                          <p:spTgt spid="5123"/>
                                        </p:tgtEl>
                                        <p:attrNameLst>
                                          <p:attrName>ppt_x</p:attrName>
                                        </p:attrNameLst>
                                      </p:cBhvr>
                                      <p:tavLst>
                                        <p:tav tm="0">
                                          <p:val>
                                            <p:strVal val="#ppt_x-.2"/>
                                          </p:val>
                                        </p:tav>
                                        <p:tav tm="100000">
                                          <p:val>
                                            <p:strVal val="#ppt_x"/>
                                          </p:val>
                                        </p:tav>
                                      </p:tavLst>
                                    </p:anim>
                                    <p:anim calcmode="lin" valueType="num">
                                      <p:cBhvr>
                                        <p:cTn id="10" dur="500" fill="hold"/>
                                        <p:tgtEl>
                                          <p:spTgt spid="5123"/>
                                        </p:tgtEl>
                                        <p:attrNameLst>
                                          <p:attrName>ppt_y</p:attrName>
                                        </p:attrNameLst>
                                      </p:cBhvr>
                                      <p:tavLst>
                                        <p:tav tm="0">
                                          <p:val>
                                            <p:strVal val="#ppt_y"/>
                                          </p:val>
                                        </p:tav>
                                        <p:tav tm="100000">
                                          <p:val>
                                            <p:strVal val="#ppt_y"/>
                                          </p:val>
                                        </p:tav>
                                      </p:tavLst>
                                    </p:anim>
                                    <p:animEffect transition="in" filter="fade">
                                      <p:cBhvr>
                                        <p:cTn id="11" dur="500"/>
                                        <p:tgtEl>
                                          <p:spTgt spid="5123"/>
                                        </p:tgtEl>
                                      </p:cBhvr>
                                    </p:animEffect>
                                  </p:childTnLst>
                                </p:cTn>
                              </p:par>
                            </p:childTnLst>
                          </p:cTn>
                        </p:par>
                        <p:par>
                          <p:cTn id="12" fill="hold" nodeType="afterGroup">
                            <p:stCondLst>
                              <p:cond delay="500"/>
                            </p:stCondLst>
                            <p:childTnLst>
                              <p:par>
                                <p:cTn id="13" presetID="3" presetClass="entr" presetSubtype="10" fill="hold" nodeType="afterEffect">
                                  <p:stCondLst>
                                    <p:cond delay="0"/>
                                  </p:stCondLst>
                                  <p:childTnLst>
                                    <p:set>
                                      <p:cBhvr>
                                        <p:cTn id="14" dur="1" fill="hold">
                                          <p:stCondLst>
                                            <p:cond delay="0"/>
                                          </p:stCondLst>
                                        </p:cTn>
                                        <p:tgtEl>
                                          <p:spTgt spid="5124"/>
                                        </p:tgtEl>
                                        <p:attrNameLst>
                                          <p:attrName>style.visibility</p:attrName>
                                        </p:attrNameLst>
                                      </p:cBhvr>
                                      <p:to>
                                        <p:strVal val="visible"/>
                                      </p:to>
                                    </p:set>
                                    <p:animEffect transition="in" filter="blinds(horizontal)">
                                      <p:cBhvr>
                                        <p:cTn id="15" dur="500"/>
                                        <p:tgtEl>
                                          <p:spTgt spid="5124"/>
                                        </p:tgtEl>
                                      </p:cBhvr>
                                    </p:animEffect>
                                  </p:childTnLst>
                                </p:cTn>
                              </p:par>
                            </p:childTnLst>
                          </p:cTn>
                        </p:par>
                        <p:par>
                          <p:cTn id="16" fill="hold" nodeType="afterGroup">
                            <p:stCondLst>
                              <p:cond delay="1000"/>
                            </p:stCondLst>
                            <p:childTnLst>
                              <p:par>
                                <p:cTn id="17" presetID="54" presetClass="entr" presetSubtype="0" accel="100000" fill="hold" grpId="0" nodeType="afterEffect">
                                  <p:stCondLst>
                                    <p:cond delay="0"/>
                                  </p:stCondLst>
                                  <p:childTnLst>
                                    <p:set>
                                      <p:cBhvr>
                                        <p:cTn id="18" dur="1" fill="hold">
                                          <p:stCondLst>
                                            <p:cond delay="0"/>
                                          </p:stCondLst>
                                        </p:cTn>
                                        <p:tgtEl>
                                          <p:spTgt spid="5122">
                                            <p:txEl>
                                              <p:pRg st="0" end="0"/>
                                            </p:txEl>
                                          </p:spTgt>
                                        </p:tgtEl>
                                        <p:attrNameLst>
                                          <p:attrName>style.visibility</p:attrName>
                                        </p:attrNameLst>
                                      </p:cBhvr>
                                      <p:to>
                                        <p:strVal val="visible"/>
                                      </p:to>
                                    </p:set>
                                    <p:anim calcmode="lin" valueType="num">
                                      <p:cBhvr>
                                        <p:cTn id="19" dur="500" fill="hold"/>
                                        <p:tgtEl>
                                          <p:spTgt spid="5122">
                                            <p:txEl>
                                              <p:pRg st="0" end="0"/>
                                            </p:txEl>
                                          </p:spTgt>
                                        </p:tgtEl>
                                        <p:attrNameLst>
                                          <p:attrName>ppt_w</p:attrName>
                                        </p:attrNameLst>
                                      </p:cBhvr>
                                      <p:tavLst>
                                        <p:tav tm="0">
                                          <p:val>
                                            <p:strVal val="#ppt_w*0.05"/>
                                          </p:val>
                                        </p:tav>
                                        <p:tav tm="100000">
                                          <p:val>
                                            <p:strVal val="#ppt_w"/>
                                          </p:val>
                                        </p:tav>
                                      </p:tavLst>
                                    </p:anim>
                                    <p:anim calcmode="lin" valueType="num">
                                      <p:cBhvr>
                                        <p:cTn id="20" dur="500" fill="hold"/>
                                        <p:tgtEl>
                                          <p:spTgt spid="5122">
                                            <p:txEl>
                                              <p:pRg st="0" end="0"/>
                                            </p:txEl>
                                          </p:spTgt>
                                        </p:tgtEl>
                                        <p:attrNameLst>
                                          <p:attrName>ppt_h</p:attrName>
                                        </p:attrNameLst>
                                      </p:cBhvr>
                                      <p:tavLst>
                                        <p:tav tm="0">
                                          <p:val>
                                            <p:strVal val="#ppt_h"/>
                                          </p:val>
                                        </p:tav>
                                        <p:tav tm="100000">
                                          <p:val>
                                            <p:strVal val="#ppt_h"/>
                                          </p:val>
                                        </p:tav>
                                      </p:tavLst>
                                    </p:anim>
                                    <p:anim calcmode="lin" valueType="num">
                                      <p:cBhvr>
                                        <p:cTn id="21" dur="500" fill="hold"/>
                                        <p:tgtEl>
                                          <p:spTgt spid="5122">
                                            <p:txEl>
                                              <p:pRg st="0" end="0"/>
                                            </p:txEl>
                                          </p:spTgt>
                                        </p:tgtEl>
                                        <p:attrNameLst>
                                          <p:attrName>ppt_x</p:attrName>
                                        </p:attrNameLst>
                                      </p:cBhvr>
                                      <p:tavLst>
                                        <p:tav tm="0">
                                          <p:val>
                                            <p:strVal val="#ppt_x-.2"/>
                                          </p:val>
                                        </p:tav>
                                        <p:tav tm="100000">
                                          <p:val>
                                            <p:strVal val="#ppt_x"/>
                                          </p:val>
                                        </p:tav>
                                      </p:tavLst>
                                    </p:anim>
                                    <p:anim calcmode="lin" valueType="num">
                                      <p:cBhvr>
                                        <p:cTn id="22" dur="500" fill="hold"/>
                                        <p:tgtEl>
                                          <p:spTgt spid="5122">
                                            <p:txEl>
                                              <p:pRg st="0" end="0"/>
                                            </p:txEl>
                                          </p:spTgt>
                                        </p:tgtEl>
                                        <p:attrNameLst>
                                          <p:attrName>ppt_y</p:attrName>
                                        </p:attrNameLst>
                                      </p:cBhvr>
                                      <p:tavLst>
                                        <p:tav tm="0">
                                          <p:val>
                                            <p:strVal val="#ppt_y"/>
                                          </p:val>
                                        </p:tav>
                                        <p:tav tm="100000">
                                          <p:val>
                                            <p:strVal val="#ppt_y"/>
                                          </p:val>
                                        </p:tav>
                                      </p:tavLst>
                                    </p:anim>
                                    <p:animEffect transition="in" filter="fade">
                                      <p:cBhvr>
                                        <p:cTn id="23" dur="500"/>
                                        <p:tgtEl>
                                          <p:spTgt spid="5122">
                                            <p:txEl>
                                              <p:pRg st="0" end="0"/>
                                            </p:txEl>
                                          </p:spTgt>
                                        </p:tgtEl>
                                      </p:cBhvr>
                                    </p:animEffect>
                                  </p:childTnLst>
                                </p:cTn>
                              </p:par>
                            </p:childTnLst>
                          </p:cTn>
                        </p:par>
                        <p:par>
                          <p:cTn id="24" fill="hold" nodeType="afterGroup">
                            <p:stCondLst>
                              <p:cond delay="1500"/>
                            </p:stCondLst>
                            <p:childTnLst>
                              <p:par>
                                <p:cTn id="25" presetID="54" presetClass="entr" presetSubtype="0" accel="100000" fill="hold" grpId="0" nodeType="afterEffect">
                                  <p:stCondLst>
                                    <p:cond delay="0"/>
                                  </p:stCondLst>
                                  <p:childTnLst>
                                    <p:set>
                                      <p:cBhvr>
                                        <p:cTn id="26" dur="1" fill="hold">
                                          <p:stCondLst>
                                            <p:cond delay="0"/>
                                          </p:stCondLst>
                                        </p:cTn>
                                        <p:tgtEl>
                                          <p:spTgt spid="5122">
                                            <p:txEl>
                                              <p:pRg st="1" end="1"/>
                                            </p:txEl>
                                          </p:spTgt>
                                        </p:tgtEl>
                                        <p:attrNameLst>
                                          <p:attrName>style.visibility</p:attrName>
                                        </p:attrNameLst>
                                      </p:cBhvr>
                                      <p:to>
                                        <p:strVal val="visible"/>
                                      </p:to>
                                    </p:set>
                                    <p:anim calcmode="lin" valueType="num">
                                      <p:cBhvr>
                                        <p:cTn id="27" dur="500" fill="hold"/>
                                        <p:tgtEl>
                                          <p:spTgt spid="5122">
                                            <p:txEl>
                                              <p:pRg st="1" end="1"/>
                                            </p:txEl>
                                          </p:spTgt>
                                        </p:tgtEl>
                                        <p:attrNameLst>
                                          <p:attrName>ppt_w</p:attrName>
                                        </p:attrNameLst>
                                      </p:cBhvr>
                                      <p:tavLst>
                                        <p:tav tm="0">
                                          <p:val>
                                            <p:strVal val="#ppt_w*0.05"/>
                                          </p:val>
                                        </p:tav>
                                        <p:tav tm="100000">
                                          <p:val>
                                            <p:strVal val="#ppt_w"/>
                                          </p:val>
                                        </p:tav>
                                      </p:tavLst>
                                    </p:anim>
                                    <p:anim calcmode="lin" valueType="num">
                                      <p:cBhvr>
                                        <p:cTn id="28" dur="500" fill="hold"/>
                                        <p:tgtEl>
                                          <p:spTgt spid="5122">
                                            <p:txEl>
                                              <p:pRg st="1" end="1"/>
                                            </p:txEl>
                                          </p:spTgt>
                                        </p:tgtEl>
                                        <p:attrNameLst>
                                          <p:attrName>ppt_h</p:attrName>
                                        </p:attrNameLst>
                                      </p:cBhvr>
                                      <p:tavLst>
                                        <p:tav tm="0">
                                          <p:val>
                                            <p:strVal val="#ppt_h"/>
                                          </p:val>
                                        </p:tav>
                                        <p:tav tm="100000">
                                          <p:val>
                                            <p:strVal val="#ppt_h"/>
                                          </p:val>
                                        </p:tav>
                                      </p:tavLst>
                                    </p:anim>
                                    <p:anim calcmode="lin" valueType="num">
                                      <p:cBhvr>
                                        <p:cTn id="29" dur="500" fill="hold"/>
                                        <p:tgtEl>
                                          <p:spTgt spid="5122">
                                            <p:txEl>
                                              <p:pRg st="1" end="1"/>
                                            </p:txEl>
                                          </p:spTgt>
                                        </p:tgtEl>
                                        <p:attrNameLst>
                                          <p:attrName>ppt_x</p:attrName>
                                        </p:attrNameLst>
                                      </p:cBhvr>
                                      <p:tavLst>
                                        <p:tav tm="0">
                                          <p:val>
                                            <p:strVal val="#ppt_x-.2"/>
                                          </p:val>
                                        </p:tav>
                                        <p:tav tm="100000">
                                          <p:val>
                                            <p:strVal val="#ppt_x"/>
                                          </p:val>
                                        </p:tav>
                                      </p:tavLst>
                                    </p:anim>
                                    <p:anim calcmode="lin" valueType="num">
                                      <p:cBhvr>
                                        <p:cTn id="30" dur="500" fill="hold"/>
                                        <p:tgtEl>
                                          <p:spTgt spid="5122">
                                            <p:txEl>
                                              <p:pRg st="1" end="1"/>
                                            </p:txEl>
                                          </p:spTgt>
                                        </p:tgtEl>
                                        <p:attrNameLst>
                                          <p:attrName>ppt_y</p:attrName>
                                        </p:attrNameLst>
                                      </p:cBhvr>
                                      <p:tavLst>
                                        <p:tav tm="0">
                                          <p:val>
                                            <p:strVal val="#ppt_y"/>
                                          </p:val>
                                        </p:tav>
                                        <p:tav tm="100000">
                                          <p:val>
                                            <p:strVal val="#ppt_y"/>
                                          </p:val>
                                        </p:tav>
                                      </p:tavLst>
                                    </p:anim>
                                    <p:animEffect transition="in" filter="fade">
                                      <p:cBhvr>
                                        <p:cTn id="31" dur="500"/>
                                        <p:tgtEl>
                                          <p:spTgt spid="5122">
                                            <p:txEl>
                                              <p:pRg st="1" end="1"/>
                                            </p:txEl>
                                          </p:spTgt>
                                        </p:tgtEl>
                                      </p:cBhvr>
                                    </p:animEffect>
                                  </p:childTnLst>
                                </p:cTn>
                              </p:par>
                            </p:childTnLst>
                          </p:cTn>
                        </p:par>
                        <p:par>
                          <p:cTn id="32" fill="hold" nodeType="afterGroup">
                            <p:stCondLst>
                              <p:cond delay="2000"/>
                            </p:stCondLst>
                            <p:childTnLst>
                              <p:par>
                                <p:cTn id="33" presetID="54" presetClass="entr" presetSubtype="0" accel="100000" fill="hold" grpId="0" nodeType="afterEffect">
                                  <p:stCondLst>
                                    <p:cond delay="0"/>
                                  </p:stCondLst>
                                  <p:childTnLst>
                                    <p:set>
                                      <p:cBhvr>
                                        <p:cTn id="34" dur="1" fill="hold">
                                          <p:stCondLst>
                                            <p:cond delay="0"/>
                                          </p:stCondLst>
                                        </p:cTn>
                                        <p:tgtEl>
                                          <p:spTgt spid="5122">
                                            <p:txEl>
                                              <p:pRg st="2" end="2"/>
                                            </p:txEl>
                                          </p:spTgt>
                                        </p:tgtEl>
                                        <p:attrNameLst>
                                          <p:attrName>style.visibility</p:attrName>
                                        </p:attrNameLst>
                                      </p:cBhvr>
                                      <p:to>
                                        <p:strVal val="visible"/>
                                      </p:to>
                                    </p:set>
                                    <p:anim calcmode="lin" valueType="num">
                                      <p:cBhvr>
                                        <p:cTn id="35" dur="500" fill="hold"/>
                                        <p:tgtEl>
                                          <p:spTgt spid="5122">
                                            <p:txEl>
                                              <p:pRg st="2" end="2"/>
                                            </p:txEl>
                                          </p:spTgt>
                                        </p:tgtEl>
                                        <p:attrNameLst>
                                          <p:attrName>ppt_w</p:attrName>
                                        </p:attrNameLst>
                                      </p:cBhvr>
                                      <p:tavLst>
                                        <p:tav tm="0">
                                          <p:val>
                                            <p:strVal val="#ppt_w*0.05"/>
                                          </p:val>
                                        </p:tav>
                                        <p:tav tm="100000">
                                          <p:val>
                                            <p:strVal val="#ppt_w"/>
                                          </p:val>
                                        </p:tav>
                                      </p:tavLst>
                                    </p:anim>
                                    <p:anim calcmode="lin" valueType="num">
                                      <p:cBhvr>
                                        <p:cTn id="36" dur="500" fill="hold"/>
                                        <p:tgtEl>
                                          <p:spTgt spid="5122">
                                            <p:txEl>
                                              <p:pRg st="2" end="2"/>
                                            </p:txEl>
                                          </p:spTgt>
                                        </p:tgtEl>
                                        <p:attrNameLst>
                                          <p:attrName>ppt_h</p:attrName>
                                        </p:attrNameLst>
                                      </p:cBhvr>
                                      <p:tavLst>
                                        <p:tav tm="0">
                                          <p:val>
                                            <p:strVal val="#ppt_h"/>
                                          </p:val>
                                        </p:tav>
                                        <p:tav tm="100000">
                                          <p:val>
                                            <p:strVal val="#ppt_h"/>
                                          </p:val>
                                        </p:tav>
                                      </p:tavLst>
                                    </p:anim>
                                    <p:anim calcmode="lin" valueType="num">
                                      <p:cBhvr>
                                        <p:cTn id="37" dur="500" fill="hold"/>
                                        <p:tgtEl>
                                          <p:spTgt spid="5122">
                                            <p:txEl>
                                              <p:pRg st="2" end="2"/>
                                            </p:txEl>
                                          </p:spTgt>
                                        </p:tgtEl>
                                        <p:attrNameLst>
                                          <p:attrName>ppt_x</p:attrName>
                                        </p:attrNameLst>
                                      </p:cBhvr>
                                      <p:tavLst>
                                        <p:tav tm="0">
                                          <p:val>
                                            <p:strVal val="#ppt_x-.2"/>
                                          </p:val>
                                        </p:tav>
                                        <p:tav tm="100000">
                                          <p:val>
                                            <p:strVal val="#ppt_x"/>
                                          </p:val>
                                        </p:tav>
                                      </p:tavLst>
                                    </p:anim>
                                    <p:anim calcmode="lin" valueType="num">
                                      <p:cBhvr>
                                        <p:cTn id="38" dur="500" fill="hold"/>
                                        <p:tgtEl>
                                          <p:spTgt spid="5122">
                                            <p:txEl>
                                              <p:pRg st="2" end="2"/>
                                            </p:txEl>
                                          </p:spTgt>
                                        </p:tgtEl>
                                        <p:attrNameLst>
                                          <p:attrName>ppt_y</p:attrName>
                                        </p:attrNameLst>
                                      </p:cBhvr>
                                      <p:tavLst>
                                        <p:tav tm="0">
                                          <p:val>
                                            <p:strVal val="#ppt_y"/>
                                          </p:val>
                                        </p:tav>
                                        <p:tav tm="100000">
                                          <p:val>
                                            <p:strVal val="#ppt_y"/>
                                          </p:val>
                                        </p:tav>
                                      </p:tavLst>
                                    </p:anim>
                                    <p:animEffect transition="in" filter="fade">
                                      <p:cBhvr>
                                        <p:cTn id="39" dur="500"/>
                                        <p:tgtEl>
                                          <p:spTgt spid="512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2"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Объект 2"/>
          <p:cNvSpPr>
            <a:spLocks noGrp="1"/>
          </p:cNvSpPr>
          <p:nvPr>
            <p:ph idx="1"/>
          </p:nvPr>
        </p:nvSpPr>
        <p:spPr>
          <a:xfrm>
            <a:off x="678427" y="1489587"/>
            <a:ext cx="8082116" cy="5262293"/>
          </a:xfrm>
        </p:spPr>
        <p:txBody>
          <a:bodyPr>
            <a:normAutofit/>
          </a:bodyPr>
          <a:lstStyle/>
          <a:p>
            <a:pPr algn="just"/>
            <a:r>
              <a:rPr lang="uz-Cyrl-UZ" sz="2000" dirty="0">
                <a:latin typeface="Times New Roman" pitchFamily="18" charset="0"/>
                <a:cs typeface="Times New Roman" pitchFamily="18" charset="0"/>
              </a:rPr>
              <a:t>Ma'lumotlarni qayta ishlashning axborot kommunikatsiya texnologiyalarni yaxshi tuzilmalashgan vazifalarnii hal qilish uchun moljallangan, ularga doir  kirish ma’lumotlari mavjud va algoritmlar hamda ularni qayta ishlash  va  boshqa standart protseduralari ma’lum. Bu texnologiya boshqaruv mehnatining ayrim mayda, doimo takrorlanuvchi operatsiyalarini avtomatlashtirish maqsadlarida yuqori bo‘lmagan malakali xodimlarning ijrochilik faoliyati darajasida qo’laniladi. Shu bois ham axborot-kommunikatsiya texnologiyalarini bu darajada qo’llash xodimlar mehnati samaradorligini ancha oshiradi, ularni mayda operatsiyalardan ozod etadi, ehtimol, hatto xodimlar sonini qisqartirish zaruriyatiga olib kelishi mumkin</a:t>
            </a:r>
            <a:r>
              <a:rPr lang="uz-Cyrl-UZ" sz="2000" dirty="0" smtClean="0">
                <a:latin typeface="Times New Roman" pitchFamily="18" charset="0"/>
                <a:cs typeface="Times New Roman" pitchFamily="18" charset="0"/>
              </a:rPr>
              <a:t>.</a:t>
            </a:r>
            <a:endParaRPr lang="en-US" sz="2000" dirty="0" smtClean="0">
              <a:latin typeface="Times New Roman" pitchFamily="18" charset="0"/>
              <a:cs typeface="Times New Roman" pitchFamily="18" charset="0"/>
            </a:endParaRPr>
          </a:p>
          <a:p>
            <a:endParaRPr lang="en-US" sz="2000" dirty="0">
              <a:latin typeface="Times New Roman" pitchFamily="18" charset="0"/>
              <a:cs typeface="Times New Roman" pitchFamily="18" charset="0"/>
            </a:endParaRPr>
          </a:p>
          <a:p>
            <a:pPr marL="0" indent="0">
              <a:buNone/>
            </a:pPr>
            <a:r>
              <a:rPr lang="uz-Cyrl-UZ" sz="2000" dirty="0" smtClean="0">
                <a:latin typeface="Times New Roman" pitchFamily="18" charset="0"/>
                <a:cs typeface="Times New Roman" pitchFamily="18" charset="0"/>
              </a:rPr>
              <a:t> </a:t>
            </a:r>
            <a:endParaRPr lang="ru-RU" sz="2000" dirty="0">
              <a:latin typeface="Times New Roman" pitchFamily="18" charset="0"/>
              <a:cs typeface="Times New Roman" pitchFamily="18" charset="0"/>
            </a:endParaRPr>
          </a:p>
          <a:p>
            <a:r>
              <a:rPr lang="ru-RU" sz="2000" dirty="0">
                <a:latin typeface="Times New Roman" pitchFamily="18" charset="0"/>
                <a:cs typeface="Times New Roman" pitchFamily="18" charset="0"/>
              </a:rPr>
              <a:t>http://www.investopedia.com/terms/d/developed-economy.asp</a:t>
            </a:r>
          </a:p>
          <a:p>
            <a:endParaRPr lang="ru-RU" dirty="0"/>
          </a:p>
        </p:txBody>
      </p:sp>
    </p:spTree>
    <p:extLst>
      <p:ext uri="{BB962C8B-B14F-4D97-AF65-F5344CB8AC3E}">
        <p14:creationId xmlns:p14="http://schemas.microsoft.com/office/powerpoint/2010/main" val="45044082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1032388" y="1578078"/>
            <a:ext cx="7546258" cy="4675238"/>
          </a:xfrm>
        </p:spPr>
        <p:txBody>
          <a:bodyPr>
            <a:normAutofit fontScale="92500"/>
          </a:bodyPr>
          <a:lstStyle/>
          <a:p>
            <a:pPr algn="just">
              <a:lnSpc>
                <a:spcPct val="150000"/>
              </a:lnSpc>
            </a:pPr>
            <a:r>
              <a:rPr lang="ru-RU" sz="2000" b="1" dirty="0" err="1">
                <a:latin typeface="Times New Roman" pitchFamily="18" charset="0"/>
                <a:cs typeface="Times New Roman" pitchFamily="18" charset="0"/>
              </a:rPr>
              <a:t>What</a:t>
            </a:r>
            <a:r>
              <a:rPr lang="ru-RU" sz="2000" b="1" dirty="0">
                <a:latin typeface="Times New Roman" pitchFamily="18" charset="0"/>
                <a:cs typeface="Times New Roman" pitchFamily="18" charset="0"/>
              </a:rPr>
              <a:t> </a:t>
            </a:r>
            <a:r>
              <a:rPr lang="ru-RU" sz="2000" b="1" dirty="0" err="1">
                <a:latin typeface="Times New Roman" pitchFamily="18" charset="0"/>
                <a:cs typeface="Times New Roman" pitchFamily="18" charset="0"/>
              </a:rPr>
              <a:t>is</a:t>
            </a:r>
            <a:r>
              <a:rPr lang="ru-RU" sz="2000" b="1" dirty="0">
                <a:latin typeface="Times New Roman" pitchFamily="18" charset="0"/>
                <a:cs typeface="Times New Roman" pitchFamily="18" charset="0"/>
              </a:rPr>
              <a:t> a '</a:t>
            </a:r>
            <a:r>
              <a:rPr lang="ru-RU" sz="2000" b="1" dirty="0" err="1">
                <a:latin typeface="Times New Roman" pitchFamily="18" charset="0"/>
                <a:cs typeface="Times New Roman" pitchFamily="18" charset="0"/>
              </a:rPr>
              <a:t>Developed</a:t>
            </a:r>
            <a:r>
              <a:rPr lang="ru-RU" sz="2000" b="1" dirty="0">
                <a:latin typeface="Times New Roman" pitchFamily="18" charset="0"/>
                <a:cs typeface="Times New Roman" pitchFamily="18" charset="0"/>
              </a:rPr>
              <a:t> </a:t>
            </a:r>
            <a:r>
              <a:rPr lang="ru-RU" sz="2000" b="1" dirty="0" err="1">
                <a:latin typeface="Times New Roman" pitchFamily="18" charset="0"/>
                <a:cs typeface="Times New Roman" pitchFamily="18" charset="0"/>
              </a:rPr>
              <a:t>Economy</a:t>
            </a:r>
            <a:r>
              <a:rPr lang="ru-RU" sz="2000" b="1" dirty="0">
                <a:latin typeface="Times New Roman" pitchFamily="18" charset="0"/>
                <a:cs typeface="Times New Roman" pitchFamily="18" charset="0"/>
              </a:rPr>
              <a:t>'</a:t>
            </a:r>
            <a:endParaRPr lang="ru-RU" sz="2000" dirty="0">
              <a:latin typeface="Times New Roman" pitchFamily="18" charset="0"/>
              <a:cs typeface="Times New Roman" pitchFamily="18" charset="0"/>
            </a:endParaRPr>
          </a:p>
          <a:p>
            <a:pPr algn="just">
              <a:lnSpc>
                <a:spcPct val="150000"/>
              </a:lnSpc>
            </a:pPr>
            <a:r>
              <a:rPr lang="en-US" sz="2000" dirty="0">
                <a:latin typeface="Times New Roman" pitchFamily="18" charset="0"/>
                <a:cs typeface="Times New Roman" pitchFamily="18" charset="0"/>
              </a:rPr>
              <a:t>While there is no one, set definition of a developed economy it typically refers to a country with a relatively high level of economic growth and security. Some of the most common criteria for evaluating a country's degree of development are </a:t>
            </a:r>
            <a:r>
              <a:rPr lang="en-US" sz="2000" u="sng" dirty="0">
                <a:latin typeface="Times New Roman" pitchFamily="18" charset="0"/>
                <a:cs typeface="Times New Roman" pitchFamily="18" charset="0"/>
                <a:hlinkClick r:id="rId2"/>
              </a:rPr>
              <a:t>per capita</a:t>
            </a:r>
            <a:r>
              <a:rPr lang="en-US" sz="2000" dirty="0">
                <a:latin typeface="Times New Roman" pitchFamily="18" charset="0"/>
                <a:cs typeface="Times New Roman" pitchFamily="18" charset="0"/>
              </a:rPr>
              <a:t> income or </a:t>
            </a:r>
            <a:r>
              <a:rPr lang="en-US" sz="2000" u="sng" dirty="0">
                <a:latin typeface="Times New Roman" pitchFamily="18" charset="0"/>
                <a:cs typeface="Times New Roman" pitchFamily="18" charset="0"/>
                <a:hlinkClick r:id="rId3"/>
              </a:rPr>
              <a:t>gross domestic product</a:t>
            </a:r>
            <a:r>
              <a:rPr lang="en-US" sz="2000" dirty="0">
                <a:latin typeface="Times New Roman" pitchFamily="18" charset="0"/>
                <a:cs typeface="Times New Roman" pitchFamily="18" charset="0"/>
              </a:rPr>
              <a:t> (GDP), level of industrialization, general </a:t>
            </a:r>
            <a:r>
              <a:rPr lang="en-US" sz="2000" u="sng" dirty="0">
                <a:latin typeface="Times New Roman" pitchFamily="18" charset="0"/>
                <a:cs typeface="Times New Roman" pitchFamily="18" charset="0"/>
                <a:hlinkClick r:id="rId4"/>
              </a:rPr>
              <a:t>standard of living</a:t>
            </a:r>
            <a:r>
              <a:rPr lang="en-US" sz="2000" dirty="0">
                <a:latin typeface="Times New Roman" pitchFamily="18" charset="0"/>
                <a:cs typeface="Times New Roman" pitchFamily="18" charset="0"/>
              </a:rPr>
              <a:t> and the amount of widespread infrastructure. Increasingly other non-economic factors are included in evaluating an economy or country's degree of development, such as the </a:t>
            </a:r>
            <a:r>
              <a:rPr lang="en-US" sz="2000" u="sng" dirty="0">
                <a:latin typeface="Times New Roman" pitchFamily="18" charset="0"/>
                <a:cs typeface="Times New Roman" pitchFamily="18" charset="0"/>
                <a:hlinkClick r:id="rId5"/>
              </a:rPr>
              <a:t>Human Development Index (HDI)</a:t>
            </a:r>
            <a:r>
              <a:rPr lang="en-US" sz="2000" dirty="0">
                <a:latin typeface="Times New Roman" pitchFamily="18" charset="0"/>
                <a:cs typeface="Times New Roman" pitchFamily="18" charset="0"/>
              </a:rPr>
              <a:t> which reflects relative degrees of education, literacy and health.</a:t>
            </a:r>
            <a:endParaRPr lang="ru-RU" sz="2000" dirty="0">
              <a:latin typeface="Times New Roman" pitchFamily="18" charset="0"/>
              <a:cs typeface="Times New Roman" pitchFamily="18" charset="0"/>
            </a:endParaRPr>
          </a:p>
          <a:p>
            <a:endParaRPr lang="ru-RU" dirty="0"/>
          </a:p>
        </p:txBody>
      </p:sp>
    </p:spTree>
    <p:extLst>
      <p:ext uri="{BB962C8B-B14F-4D97-AF65-F5344CB8AC3E}">
        <p14:creationId xmlns:p14="http://schemas.microsoft.com/office/powerpoint/2010/main" val="159960793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txBox="1">
            <a:spLocks/>
          </p:cNvSpPr>
          <p:nvPr/>
        </p:nvSpPr>
        <p:spPr>
          <a:xfrm>
            <a:off x="428625" y="343541"/>
            <a:ext cx="8715375" cy="6357937"/>
          </a:xfrm>
          <a:prstGeom prst="rect">
            <a:avLst/>
          </a:prstGeom>
        </p:spPr>
        <p:txBody>
          <a:bodyPr vert="horz" lIns="91440" tIns="45720" rIns="91440" bIns="45720" rtlCol="0" anchor="t">
            <a:normAutofit lnSpcReduction="10000"/>
          </a:bodyPr>
          <a:lstStyle>
            <a:lvl1pPr marL="0" indent="0" algn="l" defTabSz="457200" rtl="0" eaLnBrk="1" latinLnBrk="0" hangingPunct="1">
              <a:spcBef>
                <a:spcPts val="1000"/>
              </a:spcBef>
              <a:spcAft>
                <a:spcPts val="0"/>
              </a:spcAft>
              <a:buClr>
                <a:schemeClr val="accent1"/>
              </a:buClr>
              <a:buFont typeface="Wingdings 3" charset="2"/>
              <a:buNone/>
              <a:defRPr sz="1800" kern="1200">
                <a:solidFill>
                  <a:schemeClr val="tx1">
                    <a:lumMod val="65000"/>
                    <a:lumOff val="35000"/>
                  </a:schemeClr>
                </a:solidFill>
                <a:latin typeface="+mn-lt"/>
                <a:ea typeface="+mn-ea"/>
                <a:cs typeface="+mn-cs"/>
              </a:defRPr>
            </a:lvl1pPr>
            <a:lvl2pPr marL="457200" indent="0" algn="ctr" defTabSz="457200" rtl="0" eaLnBrk="1" latinLnBrk="0" hangingPunct="1">
              <a:spcBef>
                <a:spcPts val="1000"/>
              </a:spcBef>
              <a:spcAft>
                <a:spcPts val="0"/>
              </a:spcAft>
              <a:buClr>
                <a:schemeClr val="accent1"/>
              </a:buClr>
              <a:buFont typeface="Wingdings 3" charset="2"/>
              <a:buNone/>
              <a:defRPr sz="1600" kern="1200">
                <a:solidFill>
                  <a:schemeClr val="tx1">
                    <a:tint val="75000"/>
                  </a:schemeClr>
                </a:solidFill>
                <a:latin typeface="+mn-lt"/>
                <a:ea typeface="+mn-ea"/>
                <a:cs typeface="+mn-cs"/>
              </a:defRPr>
            </a:lvl2pPr>
            <a:lvl3pPr marL="914400" indent="0" algn="ctr" defTabSz="457200" rtl="0" eaLnBrk="1" latinLnBrk="0" hangingPunct="1">
              <a:spcBef>
                <a:spcPts val="1000"/>
              </a:spcBef>
              <a:spcAft>
                <a:spcPts val="0"/>
              </a:spcAft>
              <a:buClr>
                <a:schemeClr val="accent1"/>
              </a:buClr>
              <a:buFont typeface="Wingdings 3" charset="2"/>
              <a:buNone/>
              <a:defRPr sz="1400" kern="1200">
                <a:solidFill>
                  <a:schemeClr val="tx1">
                    <a:tint val="75000"/>
                  </a:schemeClr>
                </a:solidFill>
                <a:latin typeface="+mn-lt"/>
                <a:ea typeface="+mn-ea"/>
                <a:cs typeface="+mn-cs"/>
              </a:defRPr>
            </a:lvl3pPr>
            <a:lvl4pPr marL="1371600" indent="0" algn="ctr" defTabSz="457200" rtl="0" eaLnBrk="1" latinLnBrk="0" hangingPunct="1">
              <a:spcBef>
                <a:spcPts val="1000"/>
              </a:spcBef>
              <a:spcAft>
                <a:spcPts val="0"/>
              </a:spcAft>
              <a:buClr>
                <a:schemeClr val="accent1"/>
              </a:buClr>
              <a:buFont typeface="Wingdings 3" charset="2"/>
              <a:buNone/>
              <a:defRPr sz="1200" kern="1200">
                <a:solidFill>
                  <a:schemeClr val="tx1">
                    <a:tint val="75000"/>
                  </a:schemeClr>
                </a:solidFill>
                <a:latin typeface="+mn-lt"/>
                <a:ea typeface="+mn-ea"/>
                <a:cs typeface="+mn-cs"/>
              </a:defRPr>
            </a:lvl4pPr>
            <a:lvl5pPr marL="1828800" indent="0" algn="ctr" defTabSz="457200" rtl="0" eaLnBrk="1" latinLnBrk="0" hangingPunct="1">
              <a:spcBef>
                <a:spcPts val="1000"/>
              </a:spcBef>
              <a:spcAft>
                <a:spcPts val="0"/>
              </a:spcAft>
              <a:buClr>
                <a:schemeClr val="accent1"/>
              </a:buClr>
              <a:buFont typeface="Wingdings 3" charset="2"/>
              <a:buNone/>
              <a:defRPr sz="1200" kern="1200">
                <a:solidFill>
                  <a:schemeClr val="tx1">
                    <a:tint val="75000"/>
                  </a:schemeClr>
                </a:solidFill>
                <a:latin typeface="+mn-lt"/>
                <a:ea typeface="+mn-ea"/>
                <a:cs typeface="+mn-cs"/>
              </a:defRPr>
            </a:lvl5pPr>
            <a:lvl6pPr marL="2286000" indent="0" algn="ctr" defTabSz="457200" rtl="0" eaLnBrk="1" latinLnBrk="0" hangingPunct="1">
              <a:spcBef>
                <a:spcPts val="1000"/>
              </a:spcBef>
              <a:spcAft>
                <a:spcPts val="0"/>
              </a:spcAft>
              <a:buClr>
                <a:schemeClr val="accent1"/>
              </a:buClr>
              <a:buFont typeface="Wingdings 3" charset="2"/>
              <a:buNone/>
              <a:defRPr sz="1200" kern="1200">
                <a:solidFill>
                  <a:schemeClr val="tx1">
                    <a:tint val="75000"/>
                  </a:schemeClr>
                </a:solidFill>
                <a:latin typeface="+mn-lt"/>
                <a:ea typeface="+mn-ea"/>
                <a:cs typeface="+mn-cs"/>
              </a:defRPr>
            </a:lvl6pPr>
            <a:lvl7pPr marL="2743200" indent="0" algn="ctr" defTabSz="457200" rtl="0" eaLnBrk="1" latinLnBrk="0" hangingPunct="1">
              <a:spcBef>
                <a:spcPts val="1000"/>
              </a:spcBef>
              <a:spcAft>
                <a:spcPts val="0"/>
              </a:spcAft>
              <a:buClr>
                <a:schemeClr val="accent1"/>
              </a:buClr>
              <a:buFont typeface="Wingdings 3" charset="2"/>
              <a:buNone/>
              <a:defRPr sz="1200" kern="1200">
                <a:solidFill>
                  <a:schemeClr val="tx1">
                    <a:tint val="75000"/>
                  </a:schemeClr>
                </a:solidFill>
                <a:latin typeface="+mn-lt"/>
                <a:ea typeface="+mn-ea"/>
                <a:cs typeface="+mn-cs"/>
              </a:defRPr>
            </a:lvl7pPr>
            <a:lvl8pPr marL="3200400" indent="0" algn="ctr" defTabSz="457200" rtl="0" eaLnBrk="1" latinLnBrk="0" hangingPunct="1">
              <a:spcBef>
                <a:spcPts val="1000"/>
              </a:spcBef>
              <a:spcAft>
                <a:spcPts val="0"/>
              </a:spcAft>
              <a:buClr>
                <a:schemeClr val="accent1"/>
              </a:buClr>
              <a:buFont typeface="Wingdings 3" charset="2"/>
              <a:buNone/>
              <a:defRPr sz="1200" kern="1200">
                <a:solidFill>
                  <a:schemeClr val="tx1">
                    <a:tint val="75000"/>
                  </a:schemeClr>
                </a:solidFill>
                <a:latin typeface="+mn-lt"/>
                <a:ea typeface="+mn-ea"/>
                <a:cs typeface="+mn-cs"/>
              </a:defRPr>
            </a:lvl8pPr>
            <a:lvl9pPr marL="3657600" indent="0" algn="ctr" defTabSz="457200" rtl="0" eaLnBrk="1" latinLnBrk="0" hangingPunct="1">
              <a:spcBef>
                <a:spcPts val="1000"/>
              </a:spcBef>
              <a:spcAft>
                <a:spcPts val="0"/>
              </a:spcAft>
              <a:buClr>
                <a:schemeClr val="accent1"/>
              </a:buClr>
              <a:buFont typeface="Wingdings 3" charset="2"/>
              <a:buNone/>
              <a:defRPr sz="1200" kern="1200">
                <a:solidFill>
                  <a:schemeClr val="tx1">
                    <a:tint val="75000"/>
                  </a:schemeClr>
                </a:solidFill>
                <a:latin typeface="+mn-lt"/>
                <a:ea typeface="+mn-ea"/>
                <a:cs typeface="+mn-cs"/>
              </a:defRPr>
            </a:lvl9pPr>
          </a:lstStyle>
          <a:p>
            <a:pPr algn="ctr">
              <a:buFont typeface="Arial" panose="020B0604020202020204" pitchFamily="34" charset="0"/>
              <a:buNone/>
            </a:pPr>
            <a:r>
              <a:rPr lang="en-US" sz="2000" b="1" smtClean="0">
                <a:latin typeface="Times New Roman" panose="02020603050405020304" pitchFamily="18" charset="0"/>
                <a:cs typeface="Times New Roman" panose="02020603050405020304" pitchFamily="18" charset="0"/>
              </a:rPr>
              <a:t>     </a:t>
            </a:r>
            <a:r>
              <a:rPr lang="uz-Cyrl-UZ" sz="2000" b="1" smtClean="0">
                <a:latin typeface="Times New Roman" panose="02020603050405020304" pitchFamily="18" charset="0"/>
                <a:cs typeface="Times New Roman" panose="02020603050405020304" pitchFamily="18" charset="0"/>
              </a:rPr>
              <a:t>O‘zbekistonda</a:t>
            </a:r>
            <a:r>
              <a:rPr lang="en-US" sz="2000" b="1" smtClean="0">
                <a:latin typeface="Times New Roman" panose="02020603050405020304" pitchFamily="18" charset="0"/>
                <a:cs typeface="Times New Roman" panose="02020603050405020304" pitchFamily="18" charset="0"/>
              </a:rPr>
              <a:t> </a:t>
            </a:r>
            <a:r>
              <a:rPr lang="uz-Cyrl-UZ" sz="2000" b="1" smtClean="0">
                <a:latin typeface="Times New Roman" panose="02020603050405020304" pitchFamily="18" charset="0"/>
                <a:cs typeface="Times New Roman" panose="02020603050405020304" pitchFamily="18" charset="0"/>
              </a:rPr>
              <a:t> </a:t>
            </a:r>
            <a:r>
              <a:rPr lang="en-US" sz="2000" b="1" smtClean="0">
                <a:latin typeface="Times New Roman" panose="02020603050405020304" pitchFamily="18" charset="0"/>
                <a:cs typeface="Times New Roman" panose="02020603050405020304" pitchFamily="18" charset="0"/>
              </a:rPr>
              <a:t> </a:t>
            </a:r>
            <a:r>
              <a:rPr lang="uz-Cyrl-UZ" sz="2000" b="1" smtClean="0">
                <a:latin typeface="Times New Roman" panose="02020603050405020304" pitchFamily="18" charset="0"/>
                <a:cs typeface="Times New Roman" panose="02020603050405020304" pitchFamily="18" charset="0"/>
              </a:rPr>
              <a:t>mualliflar</a:t>
            </a:r>
            <a:r>
              <a:rPr lang="en-US" sz="2000" b="1" smtClean="0">
                <a:latin typeface="Times New Roman" panose="02020603050405020304" pitchFamily="18" charset="0"/>
                <a:cs typeface="Times New Roman" panose="02020603050405020304" pitchFamily="18" charset="0"/>
              </a:rPr>
              <a:t>  </a:t>
            </a:r>
            <a:r>
              <a:rPr lang="uz-Cyrl-UZ" sz="2000" b="1" smtClean="0">
                <a:latin typeface="Times New Roman" panose="02020603050405020304" pitchFamily="18" charset="0"/>
                <a:cs typeface="Times New Roman" panose="02020603050405020304" pitchFamily="18" charset="0"/>
              </a:rPr>
              <a:t> tomonidan </a:t>
            </a:r>
            <a:r>
              <a:rPr lang="en-US" sz="2000" b="1" smtClean="0">
                <a:latin typeface="Times New Roman" panose="02020603050405020304" pitchFamily="18" charset="0"/>
                <a:cs typeface="Times New Roman" panose="02020603050405020304" pitchFamily="18" charset="0"/>
              </a:rPr>
              <a:t>  </a:t>
            </a:r>
            <a:r>
              <a:rPr lang="uz-Cyrl-UZ" sz="2000" b="1" smtClean="0">
                <a:latin typeface="Times New Roman" panose="02020603050405020304" pitchFamily="18" charset="0"/>
                <a:cs typeface="Times New Roman" panose="02020603050405020304" pitchFamily="18" charset="0"/>
              </a:rPr>
              <a:t>olib </a:t>
            </a:r>
            <a:r>
              <a:rPr lang="en-US" sz="2000" b="1" smtClean="0">
                <a:latin typeface="Times New Roman" panose="02020603050405020304" pitchFamily="18" charset="0"/>
                <a:cs typeface="Times New Roman" panose="02020603050405020304" pitchFamily="18" charset="0"/>
              </a:rPr>
              <a:t> </a:t>
            </a:r>
            <a:r>
              <a:rPr lang="uz-Cyrl-UZ" sz="2000" b="1" smtClean="0">
                <a:latin typeface="Times New Roman" panose="02020603050405020304" pitchFamily="18" charset="0"/>
                <a:cs typeface="Times New Roman" panose="02020603050405020304" pitchFamily="18" charset="0"/>
              </a:rPr>
              <a:t>borilgan </a:t>
            </a:r>
            <a:r>
              <a:rPr lang="en-US" sz="2000" b="1" smtClean="0">
                <a:latin typeface="Times New Roman" panose="02020603050405020304" pitchFamily="18" charset="0"/>
                <a:cs typeface="Times New Roman" panose="02020603050405020304" pitchFamily="18" charset="0"/>
              </a:rPr>
              <a:t> </a:t>
            </a:r>
            <a:r>
              <a:rPr lang="uz-Cyrl-UZ" sz="2000" b="1" smtClean="0">
                <a:latin typeface="Times New Roman" panose="02020603050405020304" pitchFamily="18" charset="0"/>
                <a:cs typeface="Times New Roman" panose="02020603050405020304" pitchFamily="18" charset="0"/>
              </a:rPr>
              <a:t>tadqiqotlar</a:t>
            </a:r>
            <a:r>
              <a:rPr lang="en-US" sz="2000" b="1" smtClean="0">
                <a:latin typeface="Times New Roman" panose="02020603050405020304" pitchFamily="18" charset="0"/>
                <a:cs typeface="Times New Roman" panose="02020603050405020304" pitchFamily="18" charset="0"/>
              </a:rPr>
              <a:t> </a:t>
            </a:r>
            <a:r>
              <a:rPr lang="uz-Cyrl-UZ" sz="2000" b="1" smtClean="0">
                <a:latin typeface="Times New Roman" panose="02020603050405020304" pitchFamily="18" charset="0"/>
                <a:cs typeface="Times New Roman" panose="02020603050405020304" pitchFamily="18" charset="0"/>
              </a:rPr>
              <a:t> shuni ko‘rsatdiki, erkin, ma’rifatli va demokratik davlat fuqarolari quyidagi ijtimoiy sifatlarga ega bo‘lishi kerak:</a:t>
            </a:r>
            <a:endParaRPr lang="ru-RU" sz="2000" b="1" smtClean="0">
              <a:latin typeface="Times New Roman" panose="02020603050405020304" pitchFamily="18" charset="0"/>
              <a:cs typeface="Times New Roman" panose="02020603050405020304" pitchFamily="18" charset="0"/>
            </a:endParaRPr>
          </a:p>
          <a:p>
            <a:r>
              <a:rPr lang="uz-Cyrl-UZ" sz="2000" i="1" smtClean="0">
                <a:latin typeface="Times New Roman" panose="02020603050405020304" pitchFamily="18" charset="0"/>
                <a:cs typeface="Times New Roman" panose="02020603050405020304" pitchFamily="18" charset="0"/>
              </a:rPr>
              <a:t> </a:t>
            </a:r>
            <a:r>
              <a:rPr lang="en-US" sz="2000" b="1" i="1" smtClean="0">
                <a:latin typeface="Times New Roman" panose="02020603050405020304" pitchFamily="18" charset="0"/>
                <a:cs typeface="Times New Roman" panose="02020603050405020304" pitchFamily="18" charset="0"/>
              </a:rPr>
              <a:t>A</a:t>
            </a:r>
            <a:r>
              <a:rPr lang="uz-Cyrl-UZ" sz="2000" b="1" i="1" smtClean="0">
                <a:latin typeface="Times New Roman" panose="02020603050405020304" pitchFamily="18" charset="0"/>
                <a:cs typeface="Times New Roman" panose="02020603050405020304" pitchFamily="18" charset="0"/>
              </a:rPr>
              <a:t>q</a:t>
            </a:r>
            <a:r>
              <a:rPr lang="en-US" sz="2000" b="1" i="1" smtClean="0">
                <a:latin typeface="Times New Roman" panose="02020603050405020304" pitchFamily="18" charset="0"/>
                <a:cs typeface="Times New Roman" panose="02020603050405020304" pitchFamily="18" charset="0"/>
              </a:rPr>
              <a:t>lli</a:t>
            </a:r>
            <a:r>
              <a:rPr lang="en-US" sz="2000" b="1" smtClean="0">
                <a:latin typeface="Times New Roman" panose="02020603050405020304" pitchFamily="18" charset="0"/>
                <a:cs typeface="Times New Roman" panose="02020603050405020304" pitchFamily="18" charset="0"/>
              </a:rPr>
              <a:t> - </a:t>
            </a:r>
            <a:r>
              <a:rPr lang="en-US" sz="2000" smtClean="0">
                <a:latin typeface="Times New Roman" panose="02020603050405020304" pitchFamily="18" charset="0"/>
                <a:cs typeface="Times New Roman" panose="02020603050405020304" pitchFamily="18" charset="0"/>
              </a:rPr>
              <a:t>mustaqil fikr yurita oladigan;</a:t>
            </a:r>
            <a:endParaRPr lang="ru-RU" sz="2000" smtClean="0">
              <a:latin typeface="Times New Roman" panose="02020603050405020304" pitchFamily="18" charset="0"/>
              <a:cs typeface="Times New Roman" panose="02020603050405020304" pitchFamily="18" charset="0"/>
            </a:endParaRPr>
          </a:p>
          <a:p>
            <a:r>
              <a:rPr lang="en-US" sz="2000" b="1" i="1" smtClean="0">
                <a:latin typeface="Times New Roman" panose="02020603050405020304" pitchFamily="18" charset="0"/>
                <a:cs typeface="Times New Roman" panose="02020603050405020304" pitchFamily="18" charset="0"/>
              </a:rPr>
              <a:t>Odobli</a:t>
            </a:r>
            <a:r>
              <a:rPr lang="en-US" sz="2000" b="1" smtClean="0">
                <a:latin typeface="Times New Roman" panose="02020603050405020304" pitchFamily="18" charset="0"/>
                <a:cs typeface="Times New Roman" panose="02020603050405020304" pitchFamily="18" charset="0"/>
              </a:rPr>
              <a:t> - </a:t>
            </a:r>
            <a:r>
              <a:rPr lang="en-US" sz="2000" smtClean="0">
                <a:latin typeface="Times New Roman" panose="02020603050405020304" pitchFamily="18" charset="0"/>
                <a:cs typeface="Times New Roman" panose="02020603050405020304" pitchFamily="18" charset="0"/>
              </a:rPr>
              <a:t>millatimiz to‘plagan barcha fazilatlarga ega;</a:t>
            </a:r>
            <a:endParaRPr lang="ru-RU" sz="2000" smtClean="0">
              <a:latin typeface="Times New Roman" panose="02020603050405020304" pitchFamily="18" charset="0"/>
              <a:cs typeface="Times New Roman" panose="02020603050405020304" pitchFamily="18" charset="0"/>
            </a:endParaRPr>
          </a:p>
          <a:p>
            <a:r>
              <a:rPr lang="en-US" sz="2000" b="1" i="1" smtClean="0">
                <a:latin typeface="Times New Roman" panose="02020603050405020304" pitchFamily="18" charset="0"/>
                <a:cs typeface="Times New Roman" panose="02020603050405020304" pitchFamily="18" charset="0"/>
              </a:rPr>
              <a:t>Mehnatsevar </a:t>
            </a:r>
            <a:r>
              <a:rPr lang="en-US" sz="2000" b="1" smtClean="0">
                <a:latin typeface="Times New Roman" panose="02020603050405020304" pitchFamily="18" charset="0"/>
                <a:cs typeface="Times New Roman" panose="02020603050405020304" pitchFamily="18" charset="0"/>
              </a:rPr>
              <a:t>- </a:t>
            </a:r>
            <a:r>
              <a:rPr lang="en-US" sz="2000" smtClean="0">
                <a:latin typeface="Times New Roman" panose="02020603050405020304" pitchFamily="18" charset="0"/>
                <a:cs typeface="Times New Roman" panose="02020603050405020304" pitchFamily="18" charset="0"/>
              </a:rPr>
              <a:t>mehnat kishining ijti</a:t>
            </a:r>
            <a:r>
              <a:rPr lang="uz-Cyrl-UZ" sz="2000" smtClean="0">
                <a:latin typeface="Times New Roman" panose="02020603050405020304" pitchFamily="18" charset="0"/>
                <a:cs typeface="Times New Roman" panose="02020603050405020304" pitchFamily="18" charset="0"/>
              </a:rPr>
              <a:t>m</a:t>
            </a:r>
            <a:r>
              <a:rPr lang="en-US" sz="2000" smtClean="0">
                <a:latin typeface="Times New Roman" panose="02020603050405020304" pitchFamily="18" charset="0"/>
                <a:cs typeface="Times New Roman" panose="02020603050405020304" pitchFamily="18" charset="0"/>
              </a:rPr>
              <a:t>oiy ehtiyojiga</a:t>
            </a:r>
            <a:r>
              <a:rPr lang="uz-Cyrl-UZ" sz="2000" smtClean="0">
                <a:latin typeface="Times New Roman" panose="02020603050405020304" pitchFamily="18" charset="0"/>
                <a:cs typeface="Times New Roman" panose="02020603050405020304" pitchFamily="18" charset="0"/>
              </a:rPr>
              <a:t> a</a:t>
            </a:r>
            <a:r>
              <a:rPr lang="en-US" sz="2000" smtClean="0">
                <a:latin typeface="Times New Roman" panose="02020603050405020304" pitchFamily="18" charset="0"/>
                <a:cs typeface="Times New Roman" panose="02020603050405020304" pitchFamily="18" charset="0"/>
              </a:rPr>
              <a:t>ylanganli</a:t>
            </a:r>
            <a:r>
              <a:rPr lang="uz-Cyrl-UZ" sz="2000" smtClean="0">
                <a:latin typeface="Times New Roman" panose="02020603050405020304" pitchFamily="18" charset="0"/>
                <a:cs typeface="Times New Roman" panose="02020603050405020304" pitchFamily="18" charset="0"/>
              </a:rPr>
              <a:t>gi; </a:t>
            </a:r>
            <a:endParaRPr lang="ru-RU" sz="2000" smtClean="0">
              <a:latin typeface="Times New Roman" panose="02020603050405020304" pitchFamily="18" charset="0"/>
              <a:cs typeface="Times New Roman" panose="02020603050405020304" pitchFamily="18" charset="0"/>
            </a:endParaRPr>
          </a:p>
          <a:p>
            <a:r>
              <a:rPr lang="en-US" sz="2000" b="1" i="1" smtClean="0">
                <a:latin typeface="Times New Roman" panose="02020603050405020304" pitchFamily="18" charset="0"/>
                <a:cs typeface="Times New Roman" panose="02020603050405020304" pitchFamily="18" charset="0"/>
              </a:rPr>
              <a:t>Bilimli</a:t>
            </a:r>
            <a:r>
              <a:rPr lang="en-US" sz="2000" b="1" smtClean="0">
                <a:latin typeface="Times New Roman" panose="02020603050405020304" pitchFamily="18" charset="0"/>
                <a:cs typeface="Times New Roman" panose="02020603050405020304" pitchFamily="18" charset="0"/>
              </a:rPr>
              <a:t> - </a:t>
            </a:r>
            <a:r>
              <a:rPr lang="en-US" sz="2000" smtClean="0">
                <a:latin typeface="Times New Roman" panose="02020603050405020304" pitchFamily="18" charset="0"/>
                <a:cs typeface="Times New Roman" panose="02020603050405020304" pitchFamily="18" charset="0"/>
              </a:rPr>
              <a:t>diniy, dunyoviy va fazoviy bilimlarni ko‘p va chuqur egallab olib, ularni hayotda qo‘llay olishi; </a:t>
            </a:r>
            <a:endParaRPr lang="ru-RU" sz="2000" smtClean="0">
              <a:latin typeface="Times New Roman" panose="02020603050405020304" pitchFamily="18" charset="0"/>
              <a:cs typeface="Times New Roman" panose="02020603050405020304" pitchFamily="18" charset="0"/>
            </a:endParaRPr>
          </a:p>
          <a:p>
            <a:r>
              <a:rPr lang="en-US" sz="2000" b="1" i="1" smtClean="0">
                <a:latin typeface="Times New Roman" panose="02020603050405020304" pitchFamily="18" charset="0"/>
                <a:cs typeface="Times New Roman" panose="02020603050405020304" pitchFamily="18" charset="0"/>
              </a:rPr>
              <a:t>Sog‘lom</a:t>
            </a:r>
            <a:r>
              <a:rPr lang="en-US" sz="2000" b="1" smtClean="0">
                <a:latin typeface="Times New Roman" panose="02020603050405020304" pitchFamily="18" charset="0"/>
                <a:cs typeface="Times New Roman" panose="02020603050405020304" pitchFamily="18" charset="0"/>
              </a:rPr>
              <a:t> - </a:t>
            </a:r>
            <a:r>
              <a:rPr lang="en-US" sz="2000" smtClean="0">
                <a:latin typeface="Times New Roman" panose="02020603050405020304" pitchFamily="18" charset="0"/>
                <a:cs typeface="Times New Roman" panose="02020603050405020304" pitchFamily="18" charset="0"/>
              </a:rPr>
              <a:t>jismoniy, ruxiy va ijtimoiy salomat;</a:t>
            </a:r>
            <a:endParaRPr lang="ru-RU" sz="2000" smtClean="0">
              <a:latin typeface="Times New Roman" panose="02020603050405020304" pitchFamily="18" charset="0"/>
              <a:cs typeface="Times New Roman" panose="02020603050405020304" pitchFamily="18" charset="0"/>
            </a:endParaRPr>
          </a:p>
          <a:p>
            <a:r>
              <a:rPr lang="en-US" sz="2000" b="1" i="1" smtClean="0">
                <a:latin typeface="Times New Roman" panose="02020603050405020304" pitchFamily="18" charset="0"/>
                <a:cs typeface="Times New Roman" panose="02020603050405020304" pitchFamily="18" charset="0"/>
              </a:rPr>
              <a:t>Milliy g‘ururga ega</a:t>
            </a:r>
            <a:r>
              <a:rPr lang="en-US" sz="2000" b="1" smtClean="0">
                <a:latin typeface="Times New Roman" panose="02020603050405020304" pitchFamily="18" charset="0"/>
                <a:cs typeface="Times New Roman" panose="02020603050405020304" pitchFamily="18" charset="0"/>
              </a:rPr>
              <a:t> - </a:t>
            </a:r>
            <a:r>
              <a:rPr lang="en-US" sz="2000" smtClean="0">
                <a:latin typeface="Times New Roman" panose="02020603050405020304" pitchFamily="18" charset="0"/>
                <a:cs typeface="Times New Roman" panose="02020603050405020304" pitchFamily="18" charset="0"/>
              </a:rPr>
              <a:t>ajdodlarimizning moddiy va ma’naviy merosini egallab,   ular bilan faxrlanuvchi va ularni boyitishga xissa qo‘shuvchi;</a:t>
            </a:r>
            <a:endParaRPr lang="ru-RU" sz="2000" smtClean="0">
              <a:latin typeface="Times New Roman" panose="02020603050405020304" pitchFamily="18" charset="0"/>
              <a:cs typeface="Times New Roman" panose="02020603050405020304" pitchFamily="18" charset="0"/>
            </a:endParaRPr>
          </a:p>
          <a:p>
            <a:r>
              <a:rPr lang="en-US" sz="2000" b="1" i="1" smtClean="0">
                <a:latin typeface="Times New Roman" panose="02020603050405020304" pitchFamily="18" charset="0"/>
                <a:cs typeface="Times New Roman" panose="02020603050405020304" pitchFamily="18" charset="0"/>
              </a:rPr>
              <a:t>Vatanparvar</a:t>
            </a:r>
            <a:r>
              <a:rPr lang="en-US" sz="2000" b="1" smtClean="0">
                <a:latin typeface="Times New Roman" panose="02020603050405020304" pitchFamily="18" charset="0"/>
                <a:cs typeface="Times New Roman" panose="02020603050405020304" pitchFamily="18" charset="0"/>
              </a:rPr>
              <a:t> - </a:t>
            </a:r>
            <a:r>
              <a:rPr lang="en-US" sz="2000" smtClean="0">
                <a:latin typeface="Times New Roman" panose="02020603050405020304" pitchFamily="18" charset="0"/>
                <a:cs typeface="Times New Roman" panose="02020603050405020304" pitchFamily="18" charset="0"/>
              </a:rPr>
              <a:t>Vatan uchun, halq uchun fidokorona mehnat qiluvchi, ularni muhofaza qila oluvchi va zarur bo‘lsa ular uchun jonini qurbon qiluvchi; </a:t>
            </a:r>
            <a:endParaRPr lang="ru-RU" sz="2000" smtClean="0">
              <a:latin typeface="Times New Roman" panose="02020603050405020304" pitchFamily="18" charset="0"/>
              <a:cs typeface="Times New Roman" panose="02020603050405020304" pitchFamily="18" charset="0"/>
            </a:endParaRPr>
          </a:p>
          <a:p>
            <a:r>
              <a:rPr lang="en-US" sz="2000" b="1" i="1" smtClean="0">
                <a:latin typeface="Times New Roman" panose="02020603050405020304" pitchFamily="18" charset="0"/>
                <a:cs typeface="Times New Roman" panose="02020603050405020304" pitchFamily="18" charset="0"/>
              </a:rPr>
              <a:t>Insonparvar</a:t>
            </a:r>
            <a:r>
              <a:rPr lang="en-US" sz="2000" b="1" smtClean="0">
                <a:latin typeface="Times New Roman" panose="02020603050405020304" pitchFamily="18" charset="0"/>
                <a:cs typeface="Times New Roman" panose="02020603050405020304" pitchFamily="18" charset="0"/>
              </a:rPr>
              <a:t> - </a:t>
            </a:r>
            <a:r>
              <a:rPr lang="en-US" sz="2000" smtClean="0">
                <a:latin typeface="Times New Roman" panose="02020603050405020304" pitchFamily="18" charset="0"/>
                <a:cs typeface="Times New Roman" panose="02020603050405020304" pitchFamily="18" charset="0"/>
              </a:rPr>
              <a:t>inson zotiga faqat yaxshiliklar ulovchi va ular uchun ezgu ishlar qiluvchi;</a:t>
            </a:r>
            <a:endParaRPr lang="ru-RU" sz="2000" smtClean="0">
              <a:latin typeface="Times New Roman" panose="02020603050405020304" pitchFamily="18" charset="0"/>
              <a:cs typeface="Times New Roman" panose="02020603050405020304" pitchFamily="18" charset="0"/>
            </a:endParaRPr>
          </a:p>
          <a:p>
            <a:r>
              <a:rPr lang="en-US" sz="2000" b="1" i="1" smtClean="0">
                <a:latin typeface="Times New Roman" panose="02020603050405020304" pitchFamily="18" charset="0"/>
                <a:cs typeface="Times New Roman" panose="02020603050405020304" pitchFamily="18" charset="0"/>
              </a:rPr>
              <a:t>Jasur va shijoatli</a:t>
            </a:r>
            <a:r>
              <a:rPr lang="en-US" sz="2000" b="1" smtClean="0">
                <a:latin typeface="Times New Roman" panose="02020603050405020304" pitchFamily="18" charset="0"/>
                <a:cs typeface="Times New Roman" panose="02020603050405020304" pitchFamily="18" charset="0"/>
              </a:rPr>
              <a:t> - </a:t>
            </a:r>
            <a:r>
              <a:rPr lang="en-US" sz="2000" smtClean="0">
                <a:latin typeface="Times New Roman" panose="02020603050405020304" pitchFamily="18" charset="0"/>
                <a:cs typeface="Times New Roman" panose="02020603050405020304" pitchFamily="18" charset="0"/>
              </a:rPr>
              <a:t>har bir ishga mardona kirishib, uni shijoat bilan oxiriga etkazuvchi.</a:t>
            </a:r>
            <a:endParaRPr lang="ru-RU" sz="2000" smtClean="0">
              <a:latin typeface="Times New Roman" panose="02020603050405020304" pitchFamily="18" charset="0"/>
              <a:cs typeface="Times New Roman" panose="02020603050405020304" pitchFamily="18" charset="0"/>
            </a:endParaRPr>
          </a:p>
          <a:p>
            <a:pPr>
              <a:buFont typeface="Arial" panose="020B0604020202020204" pitchFamily="34" charset="0"/>
              <a:buNone/>
            </a:pPr>
            <a:endParaRPr lang="ru-RU" sz="2000" dirty="0" smtClean="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97370802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2" name="Picture 2" descr="D:\Documents\Documents\Ассоциация Канцелярия\F.F.Akramov\Мустакилликка эришиш остонасида\Rasssm\d0b4d0b5d0bcd0bed0bad180d0b0d182d0b8d18f.gif"/>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148263" y="842963"/>
            <a:ext cx="3562350" cy="3313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Скругленный прямоугольник 4"/>
          <p:cNvSpPr/>
          <p:nvPr/>
        </p:nvSpPr>
        <p:spPr>
          <a:xfrm>
            <a:off x="395288" y="842963"/>
            <a:ext cx="4392612" cy="5681662"/>
          </a:xfrm>
          <a:prstGeom prst="roundRect">
            <a:avLst/>
          </a:prstGeom>
        </p:spPr>
        <p:style>
          <a:lnRef idx="2">
            <a:schemeClr val="accent2"/>
          </a:lnRef>
          <a:fillRef idx="1">
            <a:schemeClr val="lt1"/>
          </a:fillRef>
          <a:effectRef idx="0">
            <a:schemeClr val="accent2"/>
          </a:effectRef>
          <a:fontRef idx="minor">
            <a:schemeClr val="dk1"/>
          </a:fontRef>
        </p:style>
        <p:txBody>
          <a:bodyPr anchor="ctr"/>
          <a:lstStyle/>
          <a:p>
            <a:pPr indent="263525" algn="just" fontAlgn="auto">
              <a:spcBef>
                <a:spcPts val="0"/>
              </a:spcBef>
              <a:spcAft>
                <a:spcPts val="0"/>
              </a:spcAft>
              <a:defRPr/>
            </a:pPr>
            <a:r>
              <a:rPr lang="en-US" sz="2400" dirty="0" err="1">
                <a:solidFill>
                  <a:srgbClr val="00B0F0"/>
                </a:solidFill>
                <a:latin typeface="Times New Roman" pitchFamily="18" charset="0"/>
                <a:cs typeface="Times New Roman" pitchFamily="18" charset="0"/>
              </a:rPr>
              <a:t>Jaxon</a:t>
            </a:r>
            <a:r>
              <a:rPr lang="en-US" sz="2400" dirty="0">
                <a:solidFill>
                  <a:srgbClr val="00B0F0"/>
                </a:solidFill>
                <a:latin typeface="Times New Roman" pitchFamily="18" charset="0"/>
                <a:cs typeface="Times New Roman" pitchFamily="18" charset="0"/>
              </a:rPr>
              <a:t> </a:t>
            </a:r>
            <a:r>
              <a:rPr lang="en-US" sz="2400" dirty="0" err="1">
                <a:solidFill>
                  <a:srgbClr val="00B0F0"/>
                </a:solidFill>
                <a:latin typeface="Times New Roman" pitchFamily="18" charset="0"/>
                <a:cs typeface="Times New Roman" pitchFamily="18" charset="0"/>
              </a:rPr>
              <a:t>axborot</a:t>
            </a:r>
            <a:r>
              <a:rPr lang="en-US" sz="2400" dirty="0">
                <a:solidFill>
                  <a:srgbClr val="00B0F0"/>
                </a:solidFill>
                <a:latin typeface="Times New Roman" pitchFamily="18" charset="0"/>
                <a:cs typeface="Times New Roman" pitchFamily="18" charset="0"/>
              </a:rPr>
              <a:t> </a:t>
            </a:r>
            <a:r>
              <a:rPr lang="en-US" sz="2400" dirty="0" err="1">
                <a:solidFill>
                  <a:srgbClr val="00B0F0"/>
                </a:solidFill>
                <a:latin typeface="Times New Roman" pitchFamily="18" charset="0"/>
                <a:cs typeface="Times New Roman" pitchFamily="18" charset="0"/>
              </a:rPr>
              <a:t>maydonining</a:t>
            </a:r>
            <a:r>
              <a:rPr lang="en-US" sz="2400" dirty="0">
                <a:solidFill>
                  <a:srgbClr val="00B0F0"/>
                </a:solidFill>
                <a:latin typeface="Times New Roman" pitchFamily="18" charset="0"/>
                <a:cs typeface="Times New Roman" pitchFamily="18" charset="0"/>
              </a:rPr>
              <a:t> </a:t>
            </a:r>
            <a:r>
              <a:rPr lang="en-US" sz="2400" dirty="0" err="1">
                <a:solidFill>
                  <a:srgbClr val="00B0F0"/>
                </a:solidFill>
                <a:latin typeface="Times New Roman" pitchFamily="18" charset="0"/>
                <a:cs typeface="Times New Roman" pitchFamily="18" charset="0"/>
              </a:rPr>
              <a:t>tobora</a:t>
            </a:r>
            <a:r>
              <a:rPr lang="en-US" sz="2400" dirty="0">
                <a:solidFill>
                  <a:srgbClr val="00B0F0"/>
                </a:solidFill>
                <a:latin typeface="Times New Roman" pitchFamily="18" charset="0"/>
                <a:cs typeface="Times New Roman" pitchFamily="18" charset="0"/>
              </a:rPr>
              <a:t> </a:t>
            </a:r>
            <a:r>
              <a:rPr lang="en-US" sz="2400" dirty="0" err="1">
                <a:solidFill>
                  <a:srgbClr val="00B0F0"/>
                </a:solidFill>
                <a:latin typeface="Times New Roman" pitchFamily="18" charset="0"/>
                <a:cs typeface="Times New Roman" pitchFamily="18" charset="0"/>
              </a:rPr>
              <a:t>kengayib</a:t>
            </a:r>
            <a:r>
              <a:rPr lang="en-US" sz="2400" dirty="0">
                <a:solidFill>
                  <a:srgbClr val="00B0F0"/>
                </a:solidFill>
                <a:latin typeface="Times New Roman" pitchFamily="18" charset="0"/>
                <a:cs typeface="Times New Roman" pitchFamily="18" charset="0"/>
              </a:rPr>
              <a:t> </a:t>
            </a:r>
            <a:r>
              <a:rPr lang="en-US" sz="2400" dirty="0" err="1">
                <a:solidFill>
                  <a:srgbClr val="00B0F0"/>
                </a:solidFill>
                <a:latin typeface="Times New Roman" pitchFamily="18" charset="0"/>
                <a:cs typeface="Times New Roman" pitchFamily="18" charset="0"/>
              </a:rPr>
              <a:t>borayotgan</a:t>
            </a:r>
            <a:r>
              <a:rPr lang="en-US" sz="2400" dirty="0">
                <a:solidFill>
                  <a:srgbClr val="00B0F0"/>
                </a:solidFill>
                <a:latin typeface="Times New Roman" pitchFamily="18" charset="0"/>
                <a:cs typeface="Times New Roman" pitchFamily="18" charset="0"/>
              </a:rPr>
              <a:t> </a:t>
            </a:r>
            <a:r>
              <a:rPr lang="en-US" sz="2400" dirty="0" err="1">
                <a:solidFill>
                  <a:srgbClr val="00B0F0"/>
                </a:solidFill>
                <a:latin typeface="Times New Roman" pitchFamily="18" charset="0"/>
                <a:cs typeface="Times New Roman" pitchFamily="18" charset="0"/>
              </a:rPr>
              <a:t>shunday</a:t>
            </a:r>
            <a:r>
              <a:rPr lang="en-US" sz="2400" dirty="0">
                <a:solidFill>
                  <a:srgbClr val="00B0F0"/>
                </a:solidFill>
                <a:latin typeface="Times New Roman" pitchFamily="18" charset="0"/>
                <a:cs typeface="Times New Roman" pitchFamily="18" charset="0"/>
              </a:rPr>
              <a:t> </a:t>
            </a:r>
            <a:r>
              <a:rPr lang="en-US" sz="2400" dirty="0" err="1">
                <a:solidFill>
                  <a:srgbClr val="00B0F0"/>
                </a:solidFill>
                <a:latin typeface="Times New Roman" pitchFamily="18" charset="0"/>
                <a:cs typeface="Times New Roman" pitchFamily="18" charset="0"/>
              </a:rPr>
              <a:t>bir</a:t>
            </a:r>
            <a:r>
              <a:rPr lang="en-US" sz="2400" dirty="0">
                <a:solidFill>
                  <a:srgbClr val="00B0F0"/>
                </a:solidFill>
                <a:latin typeface="Times New Roman" pitchFamily="18" charset="0"/>
                <a:cs typeface="Times New Roman" pitchFamily="18" charset="0"/>
              </a:rPr>
              <a:t> </a:t>
            </a:r>
            <a:r>
              <a:rPr lang="en-US" sz="2400" dirty="0" err="1">
                <a:solidFill>
                  <a:srgbClr val="00B0F0"/>
                </a:solidFill>
                <a:latin typeface="Times New Roman" pitchFamily="18" charset="0"/>
                <a:cs typeface="Times New Roman" pitchFamily="18" charset="0"/>
              </a:rPr>
              <a:t>sharoitda</a:t>
            </a:r>
            <a:r>
              <a:rPr lang="en-US" sz="2400" dirty="0">
                <a:solidFill>
                  <a:srgbClr val="00B0F0"/>
                </a:solidFill>
                <a:latin typeface="Times New Roman" pitchFamily="18" charset="0"/>
                <a:cs typeface="Times New Roman" pitchFamily="18" charset="0"/>
              </a:rPr>
              <a:t> </a:t>
            </a:r>
            <a:r>
              <a:rPr lang="en-US" sz="2400" dirty="0" err="1">
                <a:solidFill>
                  <a:srgbClr val="00B0F0"/>
                </a:solidFill>
                <a:latin typeface="Times New Roman" pitchFamily="18" charset="0"/>
                <a:cs typeface="Times New Roman" pitchFamily="18" charset="0"/>
              </a:rPr>
              <a:t>bolalarimizning</a:t>
            </a:r>
            <a:r>
              <a:rPr lang="en-US" sz="2400" dirty="0">
                <a:solidFill>
                  <a:srgbClr val="00B0F0"/>
                </a:solidFill>
                <a:latin typeface="Times New Roman" pitchFamily="18" charset="0"/>
                <a:cs typeface="Times New Roman" pitchFamily="18" charset="0"/>
              </a:rPr>
              <a:t> </a:t>
            </a:r>
            <a:r>
              <a:rPr lang="en-US" sz="2400" dirty="0" err="1">
                <a:solidFill>
                  <a:srgbClr val="00B0F0"/>
                </a:solidFill>
                <a:latin typeface="Times New Roman" pitchFamily="18" charset="0"/>
                <a:cs typeface="Times New Roman" pitchFamily="18" charset="0"/>
              </a:rPr>
              <a:t>ongini</a:t>
            </a:r>
            <a:r>
              <a:rPr lang="en-US" sz="2400" dirty="0">
                <a:solidFill>
                  <a:srgbClr val="00B0F0"/>
                </a:solidFill>
                <a:latin typeface="Times New Roman" pitchFamily="18" charset="0"/>
                <a:cs typeface="Times New Roman" pitchFamily="18" charset="0"/>
              </a:rPr>
              <a:t> </a:t>
            </a:r>
            <a:r>
              <a:rPr lang="en-US" sz="2400" dirty="0" err="1">
                <a:solidFill>
                  <a:srgbClr val="00B0F0"/>
                </a:solidFill>
                <a:latin typeface="Times New Roman" pitchFamily="18" charset="0"/>
                <a:cs typeface="Times New Roman" pitchFamily="18" charset="0"/>
              </a:rPr>
              <a:t>faqat</a:t>
            </a:r>
            <a:r>
              <a:rPr lang="en-US" sz="2400" dirty="0">
                <a:solidFill>
                  <a:srgbClr val="00B0F0"/>
                </a:solidFill>
                <a:latin typeface="Times New Roman" pitchFamily="18" charset="0"/>
                <a:cs typeface="Times New Roman" pitchFamily="18" charset="0"/>
              </a:rPr>
              <a:t> </a:t>
            </a:r>
            <a:r>
              <a:rPr lang="en-US" sz="2400" dirty="0" err="1">
                <a:solidFill>
                  <a:srgbClr val="00B0F0"/>
                </a:solidFill>
                <a:latin typeface="Times New Roman" pitchFamily="18" charset="0"/>
                <a:cs typeface="Times New Roman" pitchFamily="18" charset="0"/>
              </a:rPr>
              <a:t>urab-chirmab</a:t>
            </a:r>
            <a:r>
              <a:rPr lang="en-US" sz="2400" dirty="0">
                <a:solidFill>
                  <a:srgbClr val="00B0F0"/>
                </a:solidFill>
                <a:latin typeface="Times New Roman" pitchFamily="18" charset="0"/>
                <a:cs typeface="Times New Roman" pitchFamily="18" charset="0"/>
              </a:rPr>
              <a:t>, </a:t>
            </a:r>
            <a:r>
              <a:rPr lang="en-US" sz="2400" dirty="0" err="1">
                <a:solidFill>
                  <a:srgbClr val="00B0F0"/>
                </a:solidFill>
                <a:latin typeface="Times New Roman" pitchFamily="18" charset="0"/>
                <a:cs typeface="Times New Roman" pitchFamily="18" charset="0"/>
              </a:rPr>
              <a:t>uni</a:t>
            </a:r>
            <a:r>
              <a:rPr lang="en-US" sz="2400" dirty="0">
                <a:solidFill>
                  <a:srgbClr val="00B0F0"/>
                </a:solidFill>
                <a:latin typeface="Times New Roman" pitchFamily="18" charset="0"/>
                <a:cs typeface="Times New Roman" pitchFamily="18" charset="0"/>
              </a:rPr>
              <a:t> </a:t>
            </a:r>
            <a:r>
              <a:rPr lang="en-US" sz="2400" dirty="0" err="1">
                <a:solidFill>
                  <a:srgbClr val="00B0F0"/>
                </a:solidFill>
                <a:latin typeface="Times New Roman" pitchFamily="18" charset="0"/>
                <a:cs typeface="Times New Roman" pitchFamily="18" charset="0"/>
              </a:rPr>
              <a:t>uqima</a:t>
            </a:r>
            <a:r>
              <a:rPr lang="en-US" sz="2400" dirty="0">
                <a:solidFill>
                  <a:srgbClr val="00B0F0"/>
                </a:solidFill>
                <a:latin typeface="Times New Roman" pitchFamily="18" charset="0"/>
                <a:cs typeface="Times New Roman" pitchFamily="18" charset="0"/>
              </a:rPr>
              <a:t>, </a:t>
            </a:r>
            <a:r>
              <a:rPr lang="en-US" sz="2400" dirty="0" err="1">
                <a:solidFill>
                  <a:srgbClr val="00B0F0"/>
                </a:solidFill>
                <a:latin typeface="Times New Roman" pitchFamily="18" charset="0"/>
                <a:cs typeface="Times New Roman" pitchFamily="18" charset="0"/>
              </a:rPr>
              <a:t>buni</a:t>
            </a:r>
            <a:r>
              <a:rPr lang="en-US" sz="2400" dirty="0">
                <a:solidFill>
                  <a:srgbClr val="00B0F0"/>
                </a:solidFill>
                <a:latin typeface="Times New Roman" pitchFamily="18" charset="0"/>
                <a:cs typeface="Times New Roman" pitchFamily="18" charset="0"/>
              </a:rPr>
              <a:t> </a:t>
            </a:r>
            <a:r>
              <a:rPr lang="en-US" sz="2400" dirty="0" err="1">
                <a:solidFill>
                  <a:srgbClr val="00B0F0"/>
                </a:solidFill>
                <a:latin typeface="Times New Roman" pitchFamily="18" charset="0"/>
                <a:cs typeface="Times New Roman" pitchFamily="18" charset="0"/>
              </a:rPr>
              <a:t>kurma</a:t>
            </a:r>
            <a:r>
              <a:rPr lang="en-US" sz="2400" dirty="0">
                <a:solidFill>
                  <a:srgbClr val="00B0F0"/>
                </a:solidFill>
                <a:latin typeface="Times New Roman" pitchFamily="18" charset="0"/>
                <a:cs typeface="Times New Roman" pitchFamily="18" charset="0"/>
              </a:rPr>
              <a:t>, deb </a:t>
            </a:r>
            <a:r>
              <a:rPr lang="en-US" sz="2400" dirty="0" err="1">
                <a:solidFill>
                  <a:srgbClr val="00B0F0"/>
                </a:solidFill>
                <a:latin typeface="Times New Roman" pitchFamily="18" charset="0"/>
                <a:cs typeface="Times New Roman" pitchFamily="18" charset="0"/>
              </a:rPr>
              <a:t>bir</a:t>
            </a:r>
            <a:r>
              <a:rPr lang="en-US" sz="2400" dirty="0">
                <a:solidFill>
                  <a:srgbClr val="00B0F0"/>
                </a:solidFill>
                <a:latin typeface="Times New Roman" pitchFamily="18" charset="0"/>
                <a:cs typeface="Times New Roman" pitchFamily="18" charset="0"/>
              </a:rPr>
              <a:t> </a:t>
            </a:r>
            <a:r>
              <a:rPr lang="en-US" sz="2400" dirty="0" err="1">
                <a:solidFill>
                  <a:srgbClr val="00B0F0"/>
                </a:solidFill>
                <a:latin typeface="Times New Roman" pitchFamily="18" charset="0"/>
                <a:cs typeface="Times New Roman" pitchFamily="18" charset="0"/>
              </a:rPr>
              <a:t>tomonlama</a:t>
            </a:r>
            <a:r>
              <a:rPr lang="en-US" sz="2400" dirty="0">
                <a:solidFill>
                  <a:srgbClr val="00B0F0"/>
                </a:solidFill>
                <a:latin typeface="Times New Roman" pitchFamily="18" charset="0"/>
                <a:cs typeface="Times New Roman" pitchFamily="18" charset="0"/>
              </a:rPr>
              <a:t> </a:t>
            </a:r>
            <a:r>
              <a:rPr lang="en-US" sz="2400" dirty="0" err="1">
                <a:solidFill>
                  <a:srgbClr val="00B0F0"/>
                </a:solidFill>
                <a:latin typeface="Times New Roman" pitchFamily="18" charset="0"/>
                <a:cs typeface="Times New Roman" pitchFamily="18" charset="0"/>
              </a:rPr>
              <a:t>tarbiya</a:t>
            </a:r>
            <a:r>
              <a:rPr lang="en-US" sz="2400" dirty="0">
                <a:solidFill>
                  <a:srgbClr val="00B0F0"/>
                </a:solidFill>
                <a:latin typeface="Times New Roman" pitchFamily="18" charset="0"/>
                <a:cs typeface="Times New Roman" pitchFamily="18" charset="0"/>
              </a:rPr>
              <a:t> </a:t>
            </a:r>
            <a:r>
              <a:rPr lang="en-US" sz="2400" dirty="0" err="1">
                <a:solidFill>
                  <a:srgbClr val="00B0F0"/>
                </a:solidFill>
                <a:latin typeface="Times New Roman" pitchFamily="18" charset="0"/>
                <a:cs typeface="Times New Roman" pitchFamily="18" charset="0"/>
              </a:rPr>
              <a:t>berish</a:t>
            </a:r>
            <a:r>
              <a:rPr lang="en-US" sz="2400" dirty="0">
                <a:solidFill>
                  <a:srgbClr val="00B0F0"/>
                </a:solidFill>
                <a:latin typeface="Times New Roman" pitchFamily="18" charset="0"/>
                <a:cs typeface="Times New Roman" pitchFamily="18" charset="0"/>
              </a:rPr>
              <a:t>, </a:t>
            </a:r>
            <a:r>
              <a:rPr lang="en-US" sz="2400" dirty="0" err="1">
                <a:solidFill>
                  <a:srgbClr val="00B0F0"/>
                </a:solidFill>
                <a:latin typeface="Times New Roman" pitchFamily="18" charset="0"/>
                <a:cs typeface="Times New Roman" pitchFamily="18" charset="0"/>
              </a:rPr>
              <a:t>ularning</a:t>
            </a:r>
            <a:r>
              <a:rPr lang="en-US" sz="2400" dirty="0">
                <a:solidFill>
                  <a:srgbClr val="00B0F0"/>
                </a:solidFill>
                <a:latin typeface="Times New Roman" pitchFamily="18" charset="0"/>
                <a:cs typeface="Times New Roman" pitchFamily="18" charset="0"/>
              </a:rPr>
              <a:t> </a:t>
            </a:r>
            <a:r>
              <a:rPr lang="en-US" sz="2400" dirty="0" err="1">
                <a:solidFill>
                  <a:srgbClr val="00B0F0"/>
                </a:solidFill>
                <a:latin typeface="Times New Roman" pitchFamily="18" charset="0"/>
                <a:cs typeface="Times New Roman" pitchFamily="18" charset="0"/>
              </a:rPr>
              <a:t>atrofini</a:t>
            </a:r>
            <a:r>
              <a:rPr lang="en-US" sz="2400" dirty="0">
                <a:solidFill>
                  <a:srgbClr val="00B0F0"/>
                </a:solidFill>
                <a:latin typeface="Times New Roman" pitchFamily="18" charset="0"/>
                <a:cs typeface="Times New Roman" pitchFamily="18" charset="0"/>
              </a:rPr>
              <a:t> </a:t>
            </a:r>
            <a:r>
              <a:rPr lang="en-US" sz="2400" dirty="0" err="1">
                <a:solidFill>
                  <a:srgbClr val="00B0F0"/>
                </a:solidFill>
                <a:latin typeface="Times New Roman" pitchFamily="18" charset="0"/>
                <a:cs typeface="Times New Roman" pitchFamily="18" charset="0"/>
              </a:rPr>
              <a:t>temir</a:t>
            </a:r>
            <a:r>
              <a:rPr lang="en-US" sz="2400" dirty="0">
                <a:solidFill>
                  <a:srgbClr val="00B0F0"/>
                </a:solidFill>
                <a:latin typeface="Times New Roman" pitchFamily="18" charset="0"/>
                <a:cs typeface="Times New Roman" pitchFamily="18" charset="0"/>
              </a:rPr>
              <a:t> </a:t>
            </a:r>
            <a:r>
              <a:rPr lang="en-US" sz="2400" dirty="0" err="1">
                <a:solidFill>
                  <a:srgbClr val="00B0F0"/>
                </a:solidFill>
                <a:latin typeface="Times New Roman" pitchFamily="18" charset="0"/>
                <a:cs typeface="Times New Roman" pitchFamily="18" charset="0"/>
              </a:rPr>
              <a:t>devor</a:t>
            </a:r>
            <a:r>
              <a:rPr lang="en-US" sz="2400" dirty="0">
                <a:solidFill>
                  <a:srgbClr val="00B0F0"/>
                </a:solidFill>
                <a:latin typeface="Times New Roman" pitchFamily="18" charset="0"/>
                <a:cs typeface="Times New Roman" pitchFamily="18" charset="0"/>
              </a:rPr>
              <a:t> </a:t>
            </a:r>
            <a:r>
              <a:rPr lang="en-US" sz="2400" dirty="0" err="1">
                <a:solidFill>
                  <a:srgbClr val="00B0F0"/>
                </a:solidFill>
                <a:latin typeface="Times New Roman" pitchFamily="18" charset="0"/>
                <a:cs typeface="Times New Roman" pitchFamily="18" charset="0"/>
              </a:rPr>
              <a:t>bilan</a:t>
            </a:r>
            <a:r>
              <a:rPr lang="en-US" sz="2400" dirty="0">
                <a:solidFill>
                  <a:srgbClr val="00B0F0"/>
                </a:solidFill>
                <a:latin typeface="Times New Roman" pitchFamily="18" charset="0"/>
                <a:cs typeface="Times New Roman" pitchFamily="18" charset="0"/>
              </a:rPr>
              <a:t> </a:t>
            </a:r>
            <a:r>
              <a:rPr lang="en-US" sz="2400" dirty="0" err="1">
                <a:solidFill>
                  <a:srgbClr val="00B0F0"/>
                </a:solidFill>
                <a:latin typeface="Times New Roman" pitchFamily="18" charset="0"/>
                <a:cs typeface="Times New Roman" pitchFamily="18" charset="0"/>
              </a:rPr>
              <a:t>urab</a:t>
            </a:r>
            <a:r>
              <a:rPr lang="en-US" sz="2400" dirty="0">
                <a:solidFill>
                  <a:srgbClr val="00B0F0"/>
                </a:solidFill>
                <a:latin typeface="Times New Roman" pitchFamily="18" charset="0"/>
                <a:cs typeface="Times New Roman" pitchFamily="18" charset="0"/>
              </a:rPr>
              <a:t> </a:t>
            </a:r>
            <a:r>
              <a:rPr lang="en-US" sz="2400" dirty="0" err="1">
                <a:solidFill>
                  <a:srgbClr val="00B0F0"/>
                </a:solidFill>
                <a:latin typeface="Times New Roman" pitchFamily="18" charset="0"/>
                <a:cs typeface="Times New Roman" pitchFamily="18" charset="0"/>
              </a:rPr>
              <a:t>olish</a:t>
            </a:r>
            <a:r>
              <a:rPr lang="en-US" sz="2400" dirty="0">
                <a:solidFill>
                  <a:srgbClr val="00B0F0"/>
                </a:solidFill>
                <a:latin typeface="Times New Roman" pitchFamily="18" charset="0"/>
                <a:cs typeface="Times New Roman" pitchFamily="18" charset="0"/>
              </a:rPr>
              <a:t>, </a:t>
            </a:r>
            <a:r>
              <a:rPr lang="en-US" sz="2400" dirty="0" err="1">
                <a:solidFill>
                  <a:srgbClr val="00B0F0"/>
                </a:solidFill>
                <a:latin typeface="Times New Roman" pitchFamily="18" charset="0"/>
                <a:cs typeface="Times New Roman" pitchFamily="18" charset="0"/>
              </a:rPr>
              <a:t>xech</a:t>
            </a:r>
            <a:r>
              <a:rPr lang="en-US" sz="2400" dirty="0">
                <a:solidFill>
                  <a:srgbClr val="00B0F0"/>
                </a:solidFill>
                <a:latin typeface="Times New Roman" pitchFamily="18" charset="0"/>
                <a:cs typeface="Times New Roman" pitchFamily="18" charset="0"/>
              </a:rPr>
              <a:t> </a:t>
            </a:r>
            <a:r>
              <a:rPr lang="en-US" sz="2400" dirty="0" err="1">
                <a:solidFill>
                  <a:srgbClr val="00B0F0"/>
                </a:solidFill>
                <a:latin typeface="Times New Roman" pitchFamily="18" charset="0"/>
                <a:cs typeface="Times New Roman" pitchFamily="18" charset="0"/>
              </a:rPr>
              <a:t>shubxasiz</a:t>
            </a:r>
            <a:r>
              <a:rPr lang="en-US" sz="2400" dirty="0">
                <a:solidFill>
                  <a:srgbClr val="00B0F0"/>
                </a:solidFill>
                <a:latin typeface="Times New Roman" pitchFamily="18" charset="0"/>
                <a:cs typeface="Times New Roman" pitchFamily="18" charset="0"/>
              </a:rPr>
              <a:t>, </a:t>
            </a:r>
            <a:r>
              <a:rPr lang="en-US" sz="2400" dirty="0" err="1">
                <a:solidFill>
                  <a:srgbClr val="00B0F0"/>
                </a:solidFill>
                <a:latin typeface="Times New Roman" pitchFamily="18" charset="0"/>
                <a:cs typeface="Times New Roman" pitchFamily="18" charset="0"/>
              </a:rPr>
              <a:t>zamonning</a:t>
            </a:r>
            <a:r>
              <a:rPr lang="en-US" sz="2400" dirty="0">
                <a:solidFill>
                  <a:srgbClr val="00B0F0"/>
                </a:solidFill>
                <a:latin typeface="Times New Roman" pitchFamily="18" charset="0"/>
                <a:cs typeface="Times New Roman" pitchFamily="18" charset="0"/>
              </a:rPr>
              <a:t> </a:t>
            </a:r>
            <a:r>
              <a:rPr lang="en-US" sz="2400" dirty="0" err="1">
                <a:solidFill>
                  <a:srgbClr val="00B0F0"/>
                </a:solidFill>
                <a:latin typeface="Times New Roman" pitchFamily="18" charset="0"/>
                <a:cs typeface="Times New Roman" pitchFamily="18" charset="0"/>
              </a:rPr>
              <a:t>talabi</a:t>
            </a:r>
            <a:r>
              <a:rPr lang="en-US" sz="2400" dirty="0">
                <a:solidFill>
                  <a:srgbClr val="00B0F0"/>
                </a:solidFill>
                <a:latin typeface="Times New Roman" pitchFamily="18" charset="0"/>
                <a:cs typeface="Times New Roman" pitchFamily="18" charset="0"/>
              </a:rPr>
              <a:t> </a:t>
            </a:r>
            <a:r>
              <a:rPr lang="en-US" sz="2400" dirty="0" err="1">
                <a:solidFill>
                  <a:srgbClr val="00B0F0"/>
                </a:solidFill>
                <a:latin typeface="Times New Roman" pitchFamily="18" charset="0"/>
                <a:cs typeface="Times New Roman" pitchFamily="18" charset="0"/>
              </a:rPr>
              <a:t>xam</a:t>
            </a:r>
            <a:r>
              <a:rPr lang="en-US" sz="2400" dirty="0">
                <a:solidFill>
                  <a:srgbClr val="00B0F0"/>
                </a:solidFill>
                <a:latin typeface="Times New Roman" pitchFamily="18" charset="0"/>
                <a:cs typeface="Times New Roman" pitchFamily="18" charset="0"/>
              </a:rPr>
              <a:t>, </a:t>
            </a:r>
            <a:r>
              <a:rPr lang="en-US" sz="2400" dirty="0" err="1">
                <a:solidFill>
                  <a:srgbClr val="00B0F0"/>
                </a:solidFill>
                <a:latin typeface="Times New Roman" pitchFamily="18" charset="0"/>
                <a:cs typeface="Times New Roman" pitchFamily="18" charset="0"/>
              </a:rPr>
              <a:t>bizning</a:t>
            </a:r>
            <a:r>
              <a:rPr lang="en-US" sz="2400" dirty="0">
                <a:solidFill>
                  <a:srgbClr val="00B0F0"/>
                </a:solidFill>
                <a:latin typeface="Times New Roman" pitchFamily="18" charset="0"/>
                <a:cs typeface="Times New Roman" pitchFamily="18" charset="0"/>
              </a:rPr>
              <a:t> </a:t>
            </a:r>
            <a:r>
              <a:rPr lang="en-US" sz="2400" dirty="0" err="1">
                <a:solidFill>
                  <a:srgbClr val="00B0F0"/>
                </a:solidFill>
                <a:latin typeface="Times New Roman" pitchFamily="18" charset="0"/>
                <a:cs typeface="Times New Roman" pitchFamily="18" charset="0"/>
              </a:rPr>
              <a:t>ezgu</a:t>
            </a:r>
            <a:r>
              <a:rPr lang="en-US" sz="2400" dirty="0">
                <a:solidFill>
                  <a:srgbClr val="00B0F0"/>
                </a:solidFill>
                <a:latin typeface="Times New Roman" pitchFamily="18" charset="0"/>
                <a:cs typeface="Times New Roman" pitchFamily="18" charset="0"/>
              </a:rPr>
              <a:t> </a:t>
            </a:r>
            <a:r>
              <a:rPr lang="en-US" sz="2400" dirty="0" err="1">
                <a:solidFill>
                  <a:srgbClr val="00B0F0"/>
                </a:solidFill>
                <a:latin typeface="Times New Roman" pitchFamily="18" charset="0"/>
                <a:cs typeface="Times New Roman" pitchFamily="18" charset="0"/>
              </a:rPr>
              <a:t>maqsad</a:t>
            </a:r>
            <a:r>
              <a:rPr lang="en-US" sz="2400" dirty="0">
                <a:solidFill>
                  <a:srgbClr val="00B0F0"/>
                </a:solidFill>
                <a:latin typeface="Times New Roman" pitchFamily="18" charset="0"/>
                <a:cs typeface="Times New Roman" pitchFamily="18" charset="0"/>
              </a:rPr>
              <a:t> – </a:t>
            </a:r>
            <a:r>
              <a:rPr lang="en-US" sz="2400" dirty="0" err="1">
                <a:solidFill>
                  <a:srgbClr val="00B0F0"/>
                </a:solidFill>
                <a:latin typeface="Times New Roman" pitchFamily="18" charset="0"/>
                <a:cs typeface="Times New Roman" pitchFamily="18" charset="0"/>
              </a:rPr>
              <a:t>muddaolarimizga</a:t>
            </a:r>
            <a:r>
              <a:rPr lang="en-US" sz="2400" dirty="0">
                <a:solidFill>
                  <a:srgbClr val="00B0F0"/>
                </a:solidFill>
                <a:latin typeface="Times New Roman" pitchFamily="18" charset="0"/>
                <a:cs typeface="Times New Roman" pitchFamily="18" charset="0"/>
              </a:rPr>
              <a:t> </a:t>
            </a:r>
            <a:r>
              <a:rPr lang="en-US" sz="2400" dirty="0" err="1">
                <a:solidFill>
                  <a:srgbClr val="00B0F0"/>
                </a:solidFill>
                <a:latin typeface="Times New Roman" pitchFamily="18" charset="0"/>
                <a:cs typeface="Times New Roman" pitchFamily="18" charset="0"/>
              </a:rPr>
              <a:t>xam</a:t>
            </a:r>
            <a:r>
              <a:rPr lang="en-US" sz="2400" dirty="0">
                <a:solidFill>
                  <a:srgbClr val="00B0F0"/>
                </a:solidFill>
                <a:latin typeface="Times New Roman" pitchFamily="18" charset="0"/>
                <a:cs typeface="Times New Roman" pitchFamily="18" charset="0"/>
              </a:rPr>
              <a:t> </a:t>
            </a:r>
            <a:r>
              <a:rPr lang="en-US" sz="2400" dirty="0" err="1">
                <a:solidFill>
                  <a:srgbClr val="00B0F0"/>
                </a:solidFill>
                <a:latin typeface="Times New Roman" pitchFamily="18" charset="0"/>
                <a:cs typeface="Times New Roman" pitchFamily="18" charset="0"/>
              </a:rPr>
              <a:t>tugri</a:t>
            </a:r>
            <a:r>
              <a:rPr lang="en-US" sz="2400" dirty="0">
                <a:solidFill>
                  <a:srgbClr val="00B0F0"/>
                </a:solidFill>
                <a:latin typeface="Times New Roman" pitchFamily="18" charset="0"/>
                <a:cs typeface="Times New Roman" pitchFamily="18" charset="0"/>
              </a:rPr>
              <a:t> </a:t>
            </a:r>
            <a:r>
              <a:rPr lang="en-US" sz="2400" dirty="0" err="1">
                <a:solidFill>
                  <a:srgbClr val="00B0F0"/>
                </a:solidFill>
                <a:latin typeface="Times New Roman" pitchFamily="18" charset="0"/>
                <a:cs typeface="Times New Roman" pitchFamily="18" charset="0"/>
              </a:rPr>
              <a:t>kelmaydi</a:t>
            </a:r>
            <a:r>
              <a:rPr lang="en-US" sz="2400" dirty="0">
                <a:solidFill>
                  <a:srgbClr val="00B0F0"/>
                </a:solidFill>
                <a:latin typeface="Times New Roman" pitchFamily="18" charset="0"/>
                <a:cs typeface="Times New Roman" pitchFamily="18" charset="0"/>
              </a:rPr>
              <a:t>. </a:t>
            </a:r>
          </a:p>
        </p:txBody>
      </p:sp>
      <p:sp>
        <p:nvSpPr>
          <p:cNvPr id="6" name="Скругленный прямоугольник 5"/>
          <p:cNvSpPr/>
          <p:nvPr/>
        </p:nvSpPr>
        <p:spPr>
          <a:xfrm>
            <a:off x="5292725" y="4156075"/>
            <a:ext cx="3562350" cy="2368550"/>
          </a:xfrm>
          <a:prstGeom prst="roundRect">
            <a:avLst/>
          </a:prstGeom>
        </p:spPr>
        <p:style>
          <a:lnRef idx="2">
            <a:schemeClr val="accent2"/>
          </a:lnRef>
          <a:fillRef idx="1">
            <a:schemeClr val="lt1"/>
          </a:fillRef>
          <a:effectRef idx="0">
            <a:schemeClr val="accent2"/>
          </a:effectRef>
          <a:fontRef idx="minor">
            <a:schemeClr val="dk1"/>
          </a:fontRef>
        </p:style>
        <p:txBody>
          <a:bodyPr anchor="ctr"/>
          <a:lstStyle/>
          <a:p>
            <a:pPr indent="263525" algn="just" fontAlgn="auto">
              <a:spcBef>
                <a:spcPts val="0"/>
              </a:spcBef>
              <a:spcAft>
                <a:spcPts val="0"/>
              </a:spcAft>
              <a:defRPr/>
            </a:pPr>
            <a:r>
              <a:rPr lang="en-US" sz="2000" dirty="0" err="1">
                <a:solidFill>
                  <a:srgbClr val="00B0F0"/>
                </a:solidFill>
                <a:latin typeface="Times New Roman" pitchFamily="18" charset="0"/>
                <a:cs typeface="Times New Roman" pitchFamily="18" charset="0"/>
              </a:rPr>
              <a:t>Nega</a:t>
            </a:r>
            <a:r>
              <a:rPr lang="en-US" sz="2000" dirty="0">
                <a:solidFill>
                  <a:srgbClr val="00B0F0"/>
                </a:solidFill>
                <a:latin typeface="Times New Roman" pitchFamily="18" charset="0"/>
                <a:cs typeface="Times New Roman" pitchFamily="18" charset="0"/>
              </a:rPr>
              <a:t> </a:t>
            </a:r>
            <a:r>
              <a:rPr lang="en-US" sz="2000" dirty="0" err="1">
                <a:solidFill>
                  <a:srgbClr val="00B0F0"/>
                </a:solidFill>
                <a:latin typeface="Times New Roman" pitchFamily="18" charset="0"/>
                <a:cs typeface="Times New Roman" pitchFamily="18" charset="0"/>
              </a:rPr>
              <a:t>deganda</a:t>
            </a:r>
            <a:r>
              <a:rPr lang="en-US" sz="2000" dirty="0">
                <a:solidFill>
                  <a:srgbClr val="00B0F0"/>
                </a:solidFill>
                <a:latin typeface="Times New Roman" pitchFamily="18" charset="0"/>
                <a:cs typeface="Times New Roman" pitchFamily="18" charset="0"/>
              </a:rPr>
              <a:t>, biz </a:t>
            </a:r>
            <a:r>
              <a:rPr lang="en-US" sz="2000" dirty="0" err="1">
                <a:solidFill>
                  <a:srgbClr val="00B0F0"/>
                </a:solidFill>
                <a:latin typeface="Times New Roman" pitchFamily="18" charset="0"/>
                <a:cs typeface="Times New Roman" pitchFamily="18" charset="0"/>
              </a:rPr>
              <a:t>yurtimizda</a:t>
            </a:r>
            <a:r>
              <a:rPr lang="en-US" sz="2000" dirty="0">
                <a:solidFill>
                  <a:srgbClr val="00B0F0"/>
                </a:solidFill>
                <a:latin typeface="Times New Roman" pitchFamily="18" charset="0"/>
                <a:cs typeface="Times New Roman" pitchFamily="18" charset="0"/>
              </a:rPr>
              <a:t> </a:t>
            </a:r>
            <a:r>
              <a:rPr lang="en-US" sz="2000" dirty="0" err="1">
                <a:solidFill>
                  <a:srgbClr val="00B0F0"/>
                </a:solidFill>
                <a:latin typeface="Times New Roman" pitchFamily="18" charset="0"/>
                <a:cs typeface="Times New Roman" pitchFamily="18" charset="0"/>
              </a:rPr>
              <a:t>ochiq</a:t>
            </a:r>
            <a:r>
              <a:rPr lang="en-US" sz="2000" dirty="0">
                <a:solidFill>
                  <a:srgbClr val="00B0F0"/>
                </a:solidFill>
                <a:latin typeface="Times New Roman" pitchFamily="18" charset="0"/>
                <a:cs typeface="Times New Roman" pitchFamily="18" charset="0"/>
              </a:rPr>
              <a:t> </a:t>
            </a:r>
            <a:r>
              <a:rPr lang="en-US" sz="2000" dirty="0" err="1">
                <a:solidFill>
                  <a:srgbClr val="00B0F0"/>
                </a:solidFill>
                <a:latin typeface="Times New Roman" pitchFamily="18" charset="0"/>
                <a:cs typeface="Times New Roman" pitchFamily="18" charset="0"/>
              </a:rPr>
              <a:t>va</a:t>
            </a:r>
            <a:r>
              <a:rPr lang="en-US" sz="2000" dirty="0">
                <a:solidFill>
                  <a:srgbClr val="00B0F0"/>
                </a:solidFill>
                <a:latin typeface="Times New Roman" pitchFamily="18" charset="0"/>
                <a:cs typeface="Times New Roman" pitchFamily="18" charset="0"/>
              </a:rPr>
              <a:t> </a:t>
            </a:r>
            <a:r>
              <a:rPr lang="en-US" sz="2000" dirty="0" err="1">
                <a:solidFill>
                  <a:srgbClr val="00B0F0"/>
                </a:solidFill>
                <a:latin typeface="Times New Roman" pitchFamily="18" charset="0"/>
                <a:cs typeface="Times New Roman" pitchFamily="18" charset="0"/>
              </a:rPr>
              <a:t>erkin</a:t>
            </a:r>
            <a:r>
              <a:rPr lang="en-US" sz="2000" dirty="0">
                <a:solidFill>
                  <a:srgbClr val="00B0F0"/>
                </a:solidFill>
                <a:latin typeface="Times New Roman" pitchFamily="18" charset="0"/>
                <a:cs typeface="Times New Roman" pitchFamily="18" charset="0"/>
              </a:rPr>
              <a:t> </a:t>
            </a:r>
            <a:r>
              <a:rPr lang="en-US" sz="2000" dirty="0" err="1">
                <a:solidFill>
                  <a:srgbClr val="00B0F0"/>
                </a:solidFill>
                <a:latin typeface="Times New Roman" pitchFamily="18" charset="0"/>
                <a:cs typeface="Times New Roman" pitchFamily="18" charset="0"/>
              </a:rPr>
              <a:t>demokratik</a:t>
            </a:r>
            <a:r>
              <a:rPr lang="en-US" sz="2000" dirty="0">
                <a:solidFill>
                  <a:srgbClr val="00B0F0"/>
                </a:solidFill>
                <a:latin typeface="Times New Roman" pitchFamily="18" charset="0"/>
                <a:cs typeface="Times New Roman" pitchFamily="18" charset="0"/>
              </a:rPr>
              <a:t> </a:t>
            </a:r>
            <a:r>
              <a:rPr lang="en-US" sz="2000" dirty="0" err="1">
                <a:solidFill>
                  <a:srgbClr val="00B0F0"/>
                </a:solidFill>
                <a:latin typeface="Times New Roman" pitchFamily="18" charset="0"/>
                <a:cs typeface="Times New Roman" pitchFamily="18" charset="0"/>
              </a:rPr>
              <a:t>jamiyat</a:t>
            </a:r>
            <a:r>
              <a:rPr lang="en-US" sz="2000" dirty="0">
                <a:solidFill>
                  <a:srgbClr val="00B0F0"/>
                </a:solidFill>
                <a:latin typeface="Times New Roman" pitchFamily="18" charset="0"/>
                <a:cs typeface="Times New Roman" pitchFamily="18" charset="0"/>
              </a:rPr>
              <a:t> </a:t>
            </a:r>
            <a:r>
              <a:rPr lang="en-US" sz="2000" dirty="0" err="1">
                <a:solidFill>
                  <a:srgbClr val="00B0F0"/>
                </a:solidFill>
                <a:latin typeface="Times New Roman" pitchFamily="18" charset="0"/>
                <a:cs typeface="Times New Roman" pitchFamily="18" charset="0"/>
              </a:rPr>
              <a:t>qurish</a:t>
            </a:r>
            <a:r>
              <a:rPr lang="en-US" sz="2000" dirty="0">
                <a:solidFill>
                  <a:srgbClr val="00B0F0"/>
                </a:solidFill>
                <a:latin typeface="Times New Roman" pitchFamily="18" charset="0"/>
                <a:cs typeface="Times New Roman" pitchFamily="18" charset="0"/>
              </a:rPr>
              <a:t> </a:t>
            </a:r>
            <a:r>
              <a:rPr lang="en-US" sz="2000" dirty="0" err="1">
                <a:solidFill>
                  <a:srgbClr val="00B0F0"/>
                </a:solidFill>
                <a:latin typeface="Times New Roman" pitchFamily="18" charset="0"/>
                <a:cs typeface="Times New Roman" pitchFamily="18" charset="0"/>
              </a:rPr>
              <a:t>vazifasini</a:t>
            </a:r>
            <a:r>
              <a:rPr lang="en-US" sz="2000" dirty="0">
                <a:solidFill>
                  <a:srgbClr val="00B0F0"/>
                </a:solidFill>
                <a:latin typeface="Times New Roman" pitchFamily="18" charset="0"/>
                <a:cs typeface="Times New Roman" pitchFamily="18" charset="0"/>
              </a:rPr>
              <a:t> </a:t>
            </a:r>
            <a:r>
              <a:rPr lang="en-US" sz="2000" dirty="0" err="1">
                <a:solidFill>
                  <a:srgbClr val="00B0F0"/>
                </a:solidFill>
                <a:latin typeface="Times New Roman" pitchFamily="18" charset="0"/>
                <a:cs typeface="Times New Roman" pitchFamily="18" charset="0"/>
              </a:rPr>
              <a:t>o’z</a:t>
            </a:r>
            <a:r>
              <a:rPr lang="en-US" sz="2000" dirty="0">
                <a:solidFill>
                  <a:srgbClr val="00B0F0"/>
                </a:solidFill>
                <a:latin typeface="Times New Roman" pitchFamily="18" charset="0"/>
                <a:cs typeface="Times New Roman" pitchFamily="18" charset="0"/>
              </a:rPr>
              <a:t> </a:t>
            </a:r>
            <a:r>
              <a:rPr lang="en-US" sz="2000" dirty="0" err="1">
                <a:solidFill>
                  <a:srgbClr val="00B0F0"/>
                </a:solidFill>
                <a:latin typeface="Times New Roman" pitchFamily="18" charset="0"/>
                <a:cs typeface="Times New Roman" pitchFamily="18" charset="0"/>
              </a:rPr>
              <a:t>oldimizga</a:t>
            </a:r>
            <a:r>
              <a:rPr lang="en-US" sz="2000" dirty="0">
                <a:solidFill>
                  <a:srgbClr val="00B0F0"/>
                </a:solidFill>
                <a:latin typeface="Times New Roman" pitchFamily="18" charset="0"/>
                <a:cs typeface="Times New Roman" pitchFamily="18" charset="0"/>
              </a:rPr>
              <a:t> </a:t>
            </a:r>
            <a:r>
              <a:rPr lang="en-US" sz="2000" dirty="0" err="1">
                <a:solidFill>
                  <a:srgbClr val="00B0F0"/>
                </a:solidFill>
                <a:latin typeface="Times New Roman" pitchFamily="18" charset="0"/>
                <a:cs typeface="Times New Roman" pitchFamily="18" charset="0"/>
              </a:rPr>
              <a:t>qat'iy</a:t>
            </a:r>
            <a:r>
              <a:rPr lang="en-US" sz="2000" dirty="0">
                <a:solidFill>
                  <a:srgbClr val="00B0F0"/>
                </a:solidFill>
                <a:latin typeface="Times New Roman" pitchFamily="18" charset="0"/>
                <a:cs typeface="Times New Roman" pitchFamily="18" charset="0"/>
              </a:rPr>
              <a:t> </a:t>
            </a:r>
            <a:r>
              <a:rPr lang="en-US" sz="2000" dirty="0" err="1">
                <a:solidFill>
                  <a:srgbClr val="00B0F0"/>
                </a:solidFill>
                <a:latin typeface="Times New Roman" pitchFamily="18" charset="0"/>
                <a:cs typeface="Times New Roman" pitchFamily="18" charset="0"/>
              </a:rPr>
              <a:t>maqsad</a:t>
            </a:r>
            <a:r>
              <a:rPr lang="en-US" sz="2000" dirty="0">
                <a:solidFill>
                  <a:srgbClr val="00B0F0"/>
                </a:solidFill>
                <a:latin typeface="Times New Roman" pitchFamily="18" charset="0"/>
                <a:cs typeface="Times New Roman" pitchFamily="18" charset="0"/>
              </a:rPr>
              <a:t> </a:t>
            </a:r>
            <a:r>
              <a:rPr lang="en-US" sz="2000" dirty="0" err="1">
                <a:solidFill>
                  <a:srgbClr val="00B0F0"/>
                </a:solidFill>
                <a:latin typeface="Times New Roman" pitchFamily="18" charset="0"/>
                <a:cs typeface="Times New Roman" pitchFamily="18" charset="0"/>
              </a:rPr>
              <a:t>qilib</a:t>
            </a:r>
            <a:r>
              <a:rPr lang="en-US" sz="2000" dirty="0">
                <a:solidFill>
                  <a:srgbClr val="00B0F0"/>
                </a:solidFill>
                <a:latin typeface="Times New Roman" pitchFamily="18" charset="0"/>
                <a:cs typeface="Times New Roman" pitchFamily="18" charset="0"/>
              </a:rPr>
              <a:t> </a:t>
            </a:r>
            <a:r>
              <a:rPr lang="en-US" sz="2000" dirty="0" err="1">
                <a:solidFill>
                  <a:srgbClr val="00B0F0"/>
                </a:solidFill>
                <a:latin typeface="Times New Roman" pitchFamily="18" charset="0"/>
                <a:cs typeface="Times New Roman" pitchFamily="18" charset="0"/>
              </a:rPr>
              <a:t>quyganmiz</a:t>
            </a:r>
            <a:r>
              <a:rPr lang="en-US" sz="2000" dirty="0">
                <a:solidFill>
                  <a:srgbClr val="00B0F0"/>
                </a:solidFill>
                <a:latin typeface="Times New Roman" pitchFamily="18" charset="0"/>
                <a:cs typeface="Times New Roman" pitchFamily="18" charset="0"/>
              </a:rPr>
              <a:t> </a:t>
            </a:r>
            <a:r>
              <a:rPr lang="en-US" sz="2000" dirty="0" err="1">
                <a:solidFill>
                  <a:srgbClr val="00B0F0"/>
                </a:solidFill>
                <a:latin typeface="Times New Roman" pitchFamily="18" charset="0"/>
                <a:cs typeface="Times New Roman" pitchFamily="18" charset="0"/>
              </a:rPr>
              <a:t>va</a:t>
            </a:r>
            <a:r>
              <a:rPr lang="en-US" sz="2000" dirty="0">
                <a:solidFill>
                  <a:srgbClr val="00B0F0"/>
                </a:solidFill>
                <a:latin typeface="Times New Roman" pitchFamily="18" charset="0"/>
                <a:cs typeface="Times New Roman" pitchFamily="18" charset="0"/>
              </a:rPr>
              <a:t> </a:t>
            </a:r>
            <a:r>
              <a:rPr lang="en-US" sz="2000" dirty="0" err="1">
                <a:solidFill>
                  <a:srgbClr val="00B0F0"/>
                </a:solidFill>
                <a:latin typeface="Times New Roman" pitchFamily="18" charset="0"/>
                <a:cs typeface="Times New Roman" pitchFamily="18" charset="0"/>
              </a:rPr>
              <a:t>bu</a:t>
            </a:r>
            <a:r>
              <a:rPr lang="en-US" sz="2000" dirty="0">
                <a:solidFill>
                  <a:srgbClr val="00B0F0"/>
                </a:solidFill>
                <a:latin typeface="Times New Roman" pitchFamily="18" charset="0"/>
                <a:cs typeface="Times New Roman" pitchFamily="18" charset="0"/>
              </a:rPr>
              <a:t> </a:t>
            </a:r>
            <a:r>
              <a:rPr lang="en-US" sz="2000" dirty="0" err="1">
                <a:solidFill>
                  <a:srgbClr val="00B0F0"/>
                </a:solidFill>
                <a:latin typeface="Times New Roman" pitchFamily="18" charset="0"/>
                <a:cs typeface="Times New Roman" pitchFamily="18" charset="0"/>
              </a:rPr>
              <a:t>yuldan</a:t>
            </a:r>
            <a:r>
              <a:rPr lang="en-US" sz="2000" dirty="0">
                <a:solidFill>
                  <a:srgbClr val="00B0F0"/>
                </a:solidFill>
                <a:latin typeface="Times New Roman" pitchFamily="18" charset="0"/>
                <a:cs typeface="Times New Roman" pitchFamily="18" charset="0"/>
              </a:rPr>
              <a:t> </a:t>
            </a:r>
            <a:r>
              <a:rPr lang="en-US" sz="2000" dirty="0" err="1">
                <a:solidFill>
                  <a:srgbClr val="00B0F0"/>
                </a:solidFill>
                <a:latin typeface="Times New Roman" pitchFamily="18" charset="0"/>
                <a:cs typeface="Times New Roman" pitchFamily="18" charset="0"/>
              </a:rPr>
              <a:t>xech</a:t>
            </a:r>
            <a:r>
              <a:rPr lang="en-US" sz="2000" dirty="0">
                <a:solidFill>
                  <a:srgbClr val="00B0F0"/>
                </a:solidFill>
                <a:latin typeface="Times New Roman" pitchFamily="18" charset="0"/>
                <a:cs typeface="Times New Roman" pitchFamily="18" charset="0"/>
              </a:rPr>
              <a:t> </a:t>
            </a:r>
            <a:r>
              <a:rPr lang="en-US" sz="2000" dirty="0" err="1">
                <a:solidFill>
                  <a:srgbClr val="00B0F0"/>
                </a:solidFill>
                <a:latin typeface="Times New Roman" pitchFamily="18" charset="0"/>
                <a:cs typeface="Times New Roman" pitchFamily="18" charset="0"/>
              </a:rPr>
              <a:t>qachon</a:t>
            </a:r>
            <a:r>
              <a:rPr lang="en-US" sz="2000" dirty="0">
                <a:solidFill>
                  <a:srgbClr val="00B0F0"/>
                </a:solidFill>
                <a:latin typeface="Times New Roman" pitchFamily="18" charset="0"/>
                <a:cs typeface="Times New Roman" pitchFamily="18" charset="0"/>
              </a:rPr>
              <a:t> </a:t>
            </a:r>
            <a:r>
              <a:rPr lang="en-US" sz="2000" dirty="0" err="1">
                <a:solidFill>
                  <a:srgbClr val="00B0F0"/>
                </a:solidFill>
                <a:latin typeface="Times New Roman" pitchFamily="18" charset="0"/>
                <a:cs typeface="Times New Roman" pitchFamily="18" charset="0"/>
              </a:rPr>
              <a:t>qaytmaymiz</a:t>
            </a:r>
            <a:r>
              <a:rPr lang="en-US" sz="2000" dirty="0">
                <a:solidFill>
                  <a:srgbClr val="00B0F0"/>
                </a:solidFill>
                <a:latin typeface="Times New Roman" pitchFamily="18" charset="0"/>
                <a:cs typeface="Times New Roman" pitchFamily="18" charset="0"/>
              </a:rPr>
              <a:t>.</a:t>
            </a:r>
          </a:p>
        </p:txBody>
      </p:sp>
    </p:spTree>
    <p:extLst>
      <p:ext uri="{BB962C8B-B14F-4D97-AF65-F5344CB8AC3E}">
        <p14:creationId xmlns:p14="http://schemas.microsoft.com/office/powerpoint/2010/main" val="2271247380"/>
      </p:ext>
    </p:extLst>
  </p:cSld>
  <p:clrMapOvr>
    <a:masterClrMapping/>
  </p:clrMapOvr>
  <p:transition spd="slow">
    <p:fad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1548581" y="1859340"/>
            <a:ext cx="6946490" cy="4401205"/>
          </a:xfrm>
          <a:prstGeom prst="rect">
            <a:avLst/>
          </a:prstGeom>
        </p:spPr>
        <p:txBody>
          <a:bodyPr wrap="square">
            <a:spAutoFit/>
          </a:bodyPr>
          <a:lstStyle/>
          <a:p>
            <a:pPr algn="just"/>
            <a:r>
              <a:rPr lang="uz-Cyrl-UZ" sz="2800" dirty="0">
                <a:latin typeface="Times New Roman" pitchFamily="18" charset="0"/>
                <a:cs typeface="Times New Roman" pitchFamily="18" charset="0"/>
              </a:rPr>
              <a:t>Axborot-kommunikatsiya texnologiyalari asosida operatsiyaviy faoliyat darajasida quyidagi vazifalani hal etish mumkin.</a:t>
            </a:r>
            <a:endParaRPr lang="ru-RU" sz="2800" dirty="0">
              <a:latin typeface="Times New Roman" pitchFamily="18" charset="0"/>
              <a:cs typeface="Times New Roman" pitchFamily="18" charset="0"/>
            </a:endParaRPr>
          </a:p>
          <a:p>
            <a:pPr lvl="0" algn="just"/>
            <a:r>
              <a:rPr lang="uz-Cyrl-UZ" sz="2800" dirty="0">
                <a:latin typeface="Times New Roman" pitchFamily="18" charset="0"/>
                <a:cs typeface="Times New Roman" pitchFamily="18" charset="0"/>
              </a:rPr>
              <a:t>firma amalga oshiradigan operatsiyalar haqidagi ma’lumotlami qayta ishlash;</a:t>
            </a:r>
            <a:endParaRPr lang="ru-RU" sz="2800" dirty="0">
              <a:latin typeface="Times New Roman" pitchFamily="18" charset="0"/>
              <a:cs typeface="Times New Roman" pitchFamily="18" charset="0"/>
            </a:endParaRPr>
          </a:p>
          <a:p>
            <a:pPr lvl="0" algn="just"/>
            <a:r>
              <a:rPr lang="uz-Cyrl-UZ" sz="2800" dirty="0">
                <a:latin typeface="Times New Roman" pitchFamily="18" charset="0"/>
                <a:cs typeface="Times New Roman" pitchFamily="18" charset="0"/>
              </a:rPr>
              <a:t>firmadagi ishlarning ahvoli haqida davriy nazorat hisobotlarini tuzish;</a:t>
            </a:r>
            <a:endParaRPr lang="ru-RU" sz="2800" dirty="0">
              <a:latin typeface="Times New Roman" pitchFamily="18" charset="0"/>
              <a:cs typeface="Times New Roman" pitchFamily="18" charset="0"/>
            </a:endParaRPr>
          </a:p>
          <a:p>
            <a:pPr lvl="0" algn="just"/>
            <a:r>
              <a:rPr lang="uz-Cyrl-UZ" sz="2800" dirty="0">
                <a:latin typeface="Times New Roman" pitchFamily="18" charset="0"/>
                <a:cs typeface="Times New Roman" pitchFamily="18" charset="0"/>
              </a:rPr>
              <a:t>istalgan joriy so‘rovlarga javob olish va ularni qog‘oz hujjatlari yoki hisoblari ko‘rinishida rasmiylashtirish.</a:t>
            </a:r>
            <a:endParaRPr lang="ru-RU" sz="2800" dirty="0">
              <a:latin typeface="Times New Roman" pitchFamily="18" charset="0"/>
              <a:cs typeface="Times New Roman" pitchFamily="18" charset="0"/>
            </a:endParaRPr>
          </a:p>
        </p:txBody>
      </p:sp>
    </p:spTree>
    <p:extLst>
      <p:ext uri="{BB962C8B-B14F-4D97-AF65-F5344CB8AC3E}">
        <p14:creationId xmlns:p14="http://schemas.microsoft.com/office/powerpoint/2010/main" val="292655204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1120878" y="1621498"/>
            <a:ext cx="7683908" cy="4524315"/>
          </a:xfrm>
          <a:prstGeom prst="rect">
            <a:avLst/>
          </a:prstGeom>
        </p:spPr>
        <p:txBody>
          <a:bodyPr wrap="square">
            <a:spAutoFit/>
          </a:bodyPr>
          <a:lstStyle/>
          <a:p>
            <a:r>
              <a:rPr lang="uz-Cyrl-UZ" sz="2400" dirty="0">
                <a:latin typeface="Times New Roman" pitchFamily="18" charset="0"/>
                <a:cs typeface="Times New Roman" pitchFamily="18" charset="0"/>
              </a:rPr>
              <a:t>Axborot-kommunikatsiya texnologiyalarini boshqarishdan asosiy maqsad, qarorlarni qabul qilish jarayonlariga aloqasi bo‘lgan firma barcha xodimlarining axborot ehtiyojlarini qondirishdir. U boshqarishning istalgan darajasida foydali bo’lishi mumkin.</a:t>
            </a:r>
            <a:endParaRPr lang="ru-RU" sz="2400" dirty="0">
              <a:latin typeface="Times New Roman" pitchFamily="18" charset="0"/>
              <a:cs typeface="Times New Roman" pitchFamily="18" charset="0"/>
            </a:endParaRPr>
          </a:p>
          <a:p>
            <a:r>
              <a:rPr lang="uz-Cyrl-UZ" sz="2400" dirty="0">
                <a:latin typeface="Times New Roman" pitchFamily="18" charset="0"/>
                <a:cs typeface="Times New Roman" pitchFamily="18" charset="0"/>
              </a:rPr>
              <a:t>Boshqaruvning zamonaviy axborot-kommunikatsiya texnologiyalarini turli funksional tizimostilar xodimlari yoki firma boshqaruv darajalarining mos axborot ehtiyojlarini qondirishga risoladagidek to‘g‘ri keladi. Ular yetkazib beradigan axborot firmaning o'tmishi, hozirgi va ehtimoldagi kelajagi haqida ma’lumotlarni saqlaydi Bu axborot doimiy yoki maxsus boshqaruv hisobotlari turlariga ega.</a:t>
            </a:r>
            <a:endParaRPr lang="ru-RU" sz="2400" dirty="0">
              <a:latin typeface="Times New Roman" pitchFamily="18" charset="0"/>
              <a:cs typeface="Times New Roman" pitchFamily="18" charset="0"/>
            </a:endParaRPr>
          </a:p>
        </p:txBody>
      </p:sp>
    </p:spTree>
    <p:extLst>
      <p:ext uri="{BB962C8B-B14F-4D97-AF65-F5344CB8AC3E}">
        <p14:creationId xmlns:p14="http://schemas.microsoft.com/office/powerpoint/2010/main" val="666635802"/>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Прямоугольник 1"/>
          <p:cNvSpPr/>
          <p:nvPr/>
        </p:nvSpPr>
        <p:spPr>
          <a:xfrm>
            <a:off x="1253613" y="1028342"/>
            <a:ext cx="7565922" cy="5632311"/>
          </a:xfrm>
          <a:prstGeom prst="rect">
            <a:avLst/>
          </a:prstGeom>
        </p:spPr>
        <p:txBody>
          <a:bodyPr wrap="square">
            <a:spAutoFit/>
          </a:bodyPr>
          <a:lstStyle/>
          <a:p>
            <a:pPr>
              <a:lnSpc>
                <a:spcPct val="150000"/>
              </a:lnSpc>
            </a:pPr>
            <a:r>
              <a:rPr lang="uz-Cyrl-UZ" sz="2400" dirty="0">
                <a:latin typeface="Times New Roman" pitchFamily="18" charset="0"/>
                <a:cs typeface="Times New Roman" pitchFamily="18" charset="0"/>
              </a:rPr>
              <a:t>Boshqaruv nazorati darajasida qarorlar qabul qilish uchun axborot agregatlashtirish ko‘rinishida shunday taqdim etilishi kerakki, unda ma’lumotlar  o’zgarishi tendensiyalari, yuzaga kelgan chetga chiqishlar sabablari va ehtimoliy qarorlar ko‘rib chiqilsin. </a:t>
            </a:r>
            <a:r>
              <a:rPr lang="en-US" sz="2400" dirty="0">
                <a:latin typeface="Times New Roman" pitchFamily="18" charset="0"/>
                <a:cs typeface="Times New Roman" pitchFamily="18" charset="0"/>
              </a:rPr>
              <a:t>Bu </a:t>
            </a:r>
            <a:r>
              <a:rPr lang="en-US" sz="2400" dirty="0" err="1">
                <a:latin typeface="Times New Roman" pitchFamily="18" charset="0"/>
                <a:cs typeface="Times New Roman" pitchFamily="18" charset="0"/>
              </a:rPr>
              <a:t>bosqichda</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ma’lumotlarni</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qayta</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ishlashning</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quyidagi</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vazifalari</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hal</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etiladi</a:t>
            </a:r>
            <a:r>
              <a:rPr lang="en-US" sz="2400" dirty="0">
                <a:latin typeface="Times New Roman" pitchFamily="18" charset="0"/>
                <a:cs typeface="Times New Roman" pitchFamily="18" charset="0"/>
              </a:rPr>
              <a:t>:</a:t>
            </a:r>
            <a:endParaRPr lang="ru-RU" sz="2400" dirty="0">
              <a:latin typeface="Times New Roman" pitchFamily="18" charset="0"/>
              <a:cs typeface="Times New Roman" pitchFamily="18" charset="0"/>
            </a:endParaRPr>
          </a:p>
          <a:p>
            <a:pPr marL="342900" lvl="0" indent="-342900">
              <a:lnSpc>
                <a:spcPct val="150000"/>
              </a:lnSpc>
              <a:buFont typeface="Arial" pitchFamily="34" charset="0"/>
              <a:buChar char="•"/>
            </a:pPr>
            <a:r>
              <a:rPr lang="en-US" sz="2400" dirty="0" err="1">
                <a:latin typeface="Times New Roman" pitchFamily="18" charset="0"/>
                <a:cs typeface="Times New Roman" pitchFamily="18" charset="0"/>
              </a:rPr>
              <a:t>boshqamv</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ob’yekti</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rejalashtiriladigan</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ahvolini</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baholash</a:t>
            </a:r>
            <a:r>
              <a:rPr lang="en-US" sz="2400" dirty="0">
                <a:latin typeface="Times New Roman" pitchFamily="18" charset="0"/>
                <a:cs typeface="Times New Roman" pitchFamily="18" charset="0"/>
              </a:rPr>
              <a:t>;</a:t>
            </a:r>
            <a:endParaRPr lang="ru-RU" sz="2400" dirty="0">
              <a:latin typeface="Times New Roman" pitchFamily="18" charset="0"/>
              <a:cs typeface="Times New Roman" pitchFamily="18" charset="0"/>
            </a:endParaRPr>
          </a:p>
          <a:p>
            <a:pPr marL="342900" lvl="0" indent="-342900">
              <a:lnSpc>
                <a:spcPct val="150000"/>
              </a:lnSpc>
              <a:buFont typeface="Arial" pitchFamily="34" charset="0"/>
              <a:buChar char="•"/>
            </a:pPr>
            <a:r>
              <a:rPr lang="en-US" sz="2400" dirty="0" err="1">
                <a:latin typeface="Times New Roman" pitchFamily="18" charset="0"/>
                <a:cs typeface="Times New Roman" pitchFamily="18" charset="0"/>
              </a:rPr>
              <a:t>rejalashtiriladigan</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ahvoldan</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chetga</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chiqishlarni</a:t>
            </a:r>
            <a:r>
              <a:rPr lang="en-US" sz="2400" dirty="0">
                <a:latin typeface="Times New Roman" pitchFamily="18" charset="0"/>
                <a:cs typeface="Times New Roman" pitchFamily="18" charset="0"/>
              </a:rPr>
              <a:t> </a:t>
            </a:r>
            <a:r>
              <a:rPr lang="en-US" sz="2400" dirty="0" err="1">
                <a:latin typeface="Times New Roman" pitchFamily="18" charset="0"/>
                <a:cs typeface="Times New Roman" pitchFamily="18" charset="0"/>
              </a:rPr>
              <a:t>baholash</a:t>
            </a:r>
            <a:r>
              <a:rPr lang="en-US" sz="2400" dirty="0">
                <a:latin typeface="Times New Roman" pitchFamily="18" charset="0"/>
                <a:cs typeface="Times New Roman" pitchFamily="18" charset="0"/>
              </a:rPr>
              <a:t>;</a:t>
            </a:r>
            <a:endParaRPr lang="ru-RU" sz="2400" dirty="0">
              <a:latin typeface="Times New Roman" pitchFamily="18" charset="0"/>
              <a:cs typeface="Times New Roman" pitchFamily="18" charset="0"/>
            </a:endParaRPr>
          </a:p>
          <a:p>
            <a:pPr marL="342900" lvl="0" indent="-342900">
              <a:lnSpc>
                <a:spcPct val="150000"/>
              </a:lnSpc>
              <a:buFont typeface="Arial" pitchFamily="34" charset="0"/>
              <a:buChar char="•"/>
            </a:pPr>
            <a:r>
              <a:rPr lang="ru-RU" sz="2400" dirty="0" err="1">
                <a:latin typeface="Times New Roman" pitchFamily="18" charset="0"/>
                <a:cs typeface="Times New Roman" pitchFamily="18" charset="0"/>
              </a:rPr>
              <a:t>chetga</a:t>
            </a:r>
            <a:r>
              <a:rPr lang="ru-RU" sz="2400" dirty="0">
                <a:latin typeface="Times New Roman" pitchFamily="18" charset="0"/>
                <a:cs typeface="Times New Roman" pitchFamily="18" charset="0"/>
              </a:rPr>
              <a:t> </a:t>
            </a:r>
            <a:r>
              <a:rPr lang="ru-RU" sz="2400" dirty="0" err="1">
                <a:latin typeface="Times New Roman" pitchFamily="18" charset="0"/>
                <a:cs typeface="Times New Roman" pitchFamily="18" charset="0"/>
              </a:rPr>
              <a:t>chiqishlar</a:t>
            </a:r>
            <a:r>
              <a:rPr lang="ru-RU" sz="2400" dirty="0">
                <a:latin typeface="Times New Roman" pitchFamily="18" charset="0"/>
                <a:cs typeface="Times New Roman" pitchFamily="18" charset="0"/>
              </a:rPr>
              <a:t> </a:t>
            </a:r>
            <a:r>
              <a:rPr lang="ru-RU" sz="2400" dirty="0" err="1">
                <a:latin typeface="Times New Roman" pitchFamily="18" charset="0"/>
                <a:cs typeface="Times New Roman" pitchFamily="18" charset="0"/>
              </a:rPr>
              <a:t>sabablarini</a:t>
            </a:r>
            <a:r>
              <a:rPr lang="ru-RU" sz="2400" dirty="0">
                <a:latin typeface="Times New Roman" pitchFamily="18" charset="0"/>
                <a:cs typeface="Times New Roman" pitchFamily="18" charset="0"/>
              </a:rPr>
              <a:t> </a:t>
            </a:r>
            <a:r>
              <a:rPr lang="ru-RU" sz="2400" dirty="0" err="1">
                <a:latin typeface="Times New Roman" pitchFamily="18" charset="0"/>
                <a:cs typeface="Times New Roman" pitchFamily="18" charset="0"/>
              </a:rPr>
              <a:t>aniqlash</a:t>
            </a:r>
            <a:r>
              <a:rPr lang="ru-RU" sz="2400" dirty="0">
                <a:latin typeface="Times New Roman" pitchFamily="18" charset="0"/>
                <a:cs typeface="Times New Roman" pitchFamily="18" charset="0"/>
              </a:rPr>
              <a:t>;</a:t>
            </a:r>
          </a:p>
          <a:p>
            <a:pPr marL="342900" lvl="0" indent="-342900">
              <a:lnSpc>
                <a:spcPct val="150000"/>
              </a:lnSpc>
              <a:buFont typeface="Arial" pitchFamily="34" charset="0"/>
              <a:buChar char="•"/>
            </a:pPr>
            <a:r>
              <a:rPr lang="ru-RU" sz="2400" dirty="0" err="1">
                <a:latin typeface="Times New Roman" pitchFamily="18" charset="0"/>
                <a:cs typeface="Times New Roman" pitchFamily="18" charset="0"/>
              </a:rPr>
              <a:t>bo‘lajak</a:t>
            </a:r>
            <a:r>
              <a:rPr lang="ru-RU" sz="2400" dirty="0">
                <a:latin typeface="Times New Roman" pitchFamily="18" charset="0"/>
                <a:cs typeface="Times New Roman" pitchFamily="18" charset="0"/>
              </a:rPr>
              <a:t> </a:t>
            </a:r>
            <a:r>
              <a:rPr lang="ru-RU" sz="2400" dirty="0" err="1">
                <a:latin typeface="Times New Roman" pitchFamily="18" charset="0"/>
                <a:cs typeface="Times New Roman" pitchFamily="18" charset="0"/>
              </a:rPr>
              <a:t>qaror</a:t>
            </a:r>
            <a:r>
              <a:rPr lang="ru-RU" sz="2400" dirty="0">
                <a:latin typeface="Times New Roman" pitchFamily="18" charset="0"/>
                <a:cs typeface="Times New Roman" pitchFamily="18" charset="0"/>
              </a:rPr>
              <a:t> </a:t>
            </a:r>
            <a:r>
              <a:rPr lang="ru-RU" sz="2400" dirty="0" err="1">
                <a:latin typeface="Times New Roman" pitchFamily="18" charset="0"/>
                <a:cs typeface="Times New Roman" pitchFamily="18" charset="0"/>
              </a:rPr>
              <a:t>va</a:t>
            </a:r>
            <a:r>
              <a:rPr lang="ru-RU" sz="2400" dirty="0">
                <a:latin typeface="Times New Roman" pitchFamily="18" charset="0"/>
                <a:cs typeface="Times New Roman" pitchFamily="18" charset="0"/>
              </a:rPr>
              <a:t> </a:t>
            </a:r>
            <a:r>
              <a:rPr lang="ru-RU" sz="2400" dirty="0" err="1">
                <a:latin typeface="Times New Roman" pitchFamily="18" charset="0"/>
                <a:cs typeface="Times New Roman" pitchFamily="18" charset="0"/>
              </a:rPr>
              <a:t>xatti-harakatlaning</a:t>
            </a:r>
            <a:r>
              <a:rPr lang="ru-RU" sz="2400" dirty="0">
                <a:latin typeface="Times New Roman" pitchFamily="18" charset="0"/>
                <a:cs typeface="Times New Roman" pitchFamily="18" charset="0"/>
              </a:rPr>
              <a:t> </a:t>
            </a:r>
            <a:r>
              <a:rPr lang="ru-RU" sz="2400" dirty="0" err="1">
                <a:latin typeface="Times New Roman" pitchFamily="18" charset="0"/>
                <a:cs typeface="Times New Roman" pitchFamily="18" charset="0"/>
              </a:rPr>
              <a:t>tahlili</a:t>
            </a:r>
            <a:r>
              <a:rPr lang="ru-RU" sz="2400" dirty="0">
                <a:latin typeface="Times New Roman" pitchFamily="18" charset="0"/>
                <a:cs typeface="Times New Roman" pitchFamily="18" charset="0"/>
              </a:rPr>
              <a:t>.</a:t>
            </a:r>
          </a:p>
        </p:txBody>
      </p:sp>
    </p:spTree>
    <p:extLst>
      <p:ext uri="{BB962C8B-B14F-4D97-AF65-F5344CB8AC3E}">
        <p14:creationId xmlns:p14="http://schemas.microsoft.com/office/powerpoint/2010/main" val="1975052192"/>
      </p:ext>
    </p:extLst>
  </p:cSld>
  <p:clrMapOvr>
    <a:masterClrMapping/>
  </p:clrMapOvr>
  <p:timing>
    <p:tnLst>
      <p:par>
        <p:cTn id="1" dur="indefinite" restart="never" nodeType="tmRoot"/>
      </p:par>
    </p:tnLst>
  </p:timing>
</p:sld>
</file>

<file path=ppt/theme/theme1.xml><?xml version="1.0" encoding="utf-8"?>
<a:theme xmlns:a="http://schemas.openxmlformats.org/drawingml/2006/main" name="Легкий дым">
  <a:themeElements>
    <a:clrScheme name="Легкий дым">
      <a:dk1>
        <a:sysClr val="windowText" lastClr="000000"/>
      </a:dk1>
      <a:lt1>
        <a:sysClr val="window" lastClr="FFFFFF"/>
      </a:lt1>
      <a:dk2>
        <a:srgbClr val="766F54"/>
      </a:dk2>
      <a:lt2>
        <a:srgbClr val="E3EACF"/>
      </a:lt2>
      <a:accent1>
        <a:srgbClr val="A53010"/>
      </a:accent1>
      <a:accent2>
        <a:srgbClr val="DE7E18"/>
      </a:accent2>
      <a:accent3>
        <a:srgbClr val="9F8351"/>
      </a:accent3>
      <a:accent4>
        <a:srgbClr val="728653"/>
      </a:accent4>
      <a:accent5>
        <a:srgbClr val="92AA4C"/>
      </a:accent5>
      <a:accent6>
        <a:srgbClr val="6AAC91"/>
      </a:accent6>
      <a:hlink>
        <a:srgbClr val="FB4A18"/>
      </a:hlink>
      <a:folHlink>
        <a:srgbClr val="FB9318"/>
      </a:folHlink>
    </a:clrScheme>
    <a:fontScheme name="Легкий дым">
      <a:majorFont>
        <a:latin typeface="Century Gothic"/>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Легкий дым">
      <a:fillStyleLst>
        <a:solidFill>
          <a:schemeClr val="phClr"/>
        </a:solidFill>
        <a:solidFill>
          <a:schemeClr val="phClr">
            <a:tint val="70000"/>
            <a:lumMod val="104000"/>
          </a:schemeClr>
        </a:solidFill>
        <a:gradFill rotWithShape="1">
          <a:gsLst>
            <a:gs pos="0">
              <a:schemeClr val="phClr">
                <a:tint val="96000"/>
                <a:lumMod val="104000"/>
              </a:schemeClr>
            </a:gs>
            <a:gs pos="100000">
              <a:schemeClr val="phClr">
                <a:shade val="98000"/>
                <a:lumMod val="94000"/>
              </a:schemeClr>
            </a:gs>
          </a:gsLst>
          <a:lin ang="5400000" scaled="0"/>
        </a:gradFill>
      </a:fillStyleLst>
      <a:lnStyleLst>
        <a:ln w="9525" cap="rnd" cmpd="sng" algn="ctr">
          <a:solidFill>
            <a:schemeClr val="phClr">
              <a:shade val="90000"/>
            </a:schemeClr>
          </a:solidFill>
          <a:prstDash val="solid"/>
        </a:ln>
        <a:ln w="15875" cap="rnd" cmpd="sng" algn="ctr">
          <a:solidFill>
            <a:schemeClr val="phClr"/>
          </a:solidFill>
          <a:prstDash val="solid"/>
        </a:ln>
        <a:ln w="22225" cap="rnd" cmpd="sng" algn="ctr">
          <a:solidFill>
            <a:schemeClr val="phClr"/>
          </a:solidFill>
          <a:prstDash val="solid"/>
        </a:ln>
      </a:lnStyleLst>
      <a:effectStyleLst>
        <a:effectStyle>
          <a:effectLst/>
        </a:effectStyle>
        <a:effectStyle>
          <a:effectLst>
            <a:outerShdw blurRad="38100" dist="25400" dir="5400000" rotWithShape="0">
              <a:srgbClr val="000000">
                <a:alpha val="25000"/>
              </a:srgbClr>
            </a:outerShdw>
          </a:effectLst>
        </a:effectStyle>
        <a:effectStyle>
          <a:effectLst>
            <a:outerShdw blurRad="50800" dist="38100" dir="5400000" rotWithShape="0">
              <a:srgbClr val="000000">
                <a:alpha val="60000"/>
              </a:srgbClr>
            </a:outerShdw>
          </a:effectLst>
        </a:effectStyle>
      </a:effectStyleLst>
      <a:bgFillStyleLst>
        <a:solidFill>
          <a:schemeClr val="phClr"/>
        </a:solidFill>
        <a:gradFill rotWithShape="1">
          <a:gsLst>
            <a:gs pos="0">
              <a:schemeClr val="phClr">
                <a:tint val="90000"/>
                <a:lumMod val="120000"/>
              </a:schemeClr>
            </a:gs>
            <a:gs pos="100000">
              <a:schemeClr val="phClr">
                <a:shade val="98000"/>
                <a:satMod val="120000"/>
                <a:lumMod val="98000"/>
              </a:schemeClr>
            </a:gs>
          </a:gsLst>
          <a:lin ang="5400000" scaled="0"/>
        </a:gradFill>
        <a:gradFill rotWithShape="1">
          <a:gsLst>
            <a:gs pos="0">
              <a:schemeClr val="phClr">
                <a:tint val="90000"/>
                <a:satMod val="92000"/>
                <a:lumMod val="120000"/>
              </a:schemeClr>
            </a:gs>
            <a:gs pos="100000">
              <a:schemeClr val="phClr">
                <a:shade val="98000"/>
                <a:satMod val="120000"/>
                <a:lumMod val="98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xmlns="" name="Wisp" id="{7CB32D59-10C0-40DD-B7BD-2E94284A981C}" vid="{24B1A44C-C006-48B2-A4D7-E5549B3D8CD4}"/>
    </a:ext>
  </a:extLst>
</a:theme>
</file>

<file path=docProps/app.xml><?xml version="1.0" encoding="utf-8"?>
<Properties xmlns="http://schemas.openxmlformats.org/officeDocument/2006/extended-properties" xmlns:vt="http://schemas.openxmlformats.org/officeDocument/2006/docPropsVTypes">
  <Template>Wisp</Template>
  <TotalTime>129</TotalTime>
  <Words>752</Words>
  <Application>Microsoft Office PowerPoint</Application>
  <PresentationFormat>Экран (4:3)</PresentationFormat>
  <Paragraphs>38</Paragraphs>
  <Slides>10</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10</vt:i4>
      </vt:variant>
    </vt:vector>
  </HeadingPairs>
  <TitlesOfParts>
    <vt:vector size="11" baseType="lpstr">
      <vt:lpstr>Легкий дым</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vector>
  </TitlesOfParts>
  <Company>SPecialiST RePack</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Muxriddin</dc:creator>
  <cp:lastModifiedBy>Администратор</cp:lastModifiedBy>
  <cp:revision>13</cp:revision>
  <dcterms:created xsi:type="dcterms:W3CDTF">2015-05-21T06:40:34Z</dcterms:created>
  <dcterms:modified xsi:type="dcterms:W3CDTF">2016-05-16T05:43:12Z</dcterms:modified>
</cp:coreProperties>
</file>